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4169" r:id="rId1"/>
  </p:sldMasterIdLst>
  <p:notesMasterIdLst>
    <p:notesMasterId r:id="rId17"/>
  </p:notesMasterIdLst>
  <p:handoutMasterIdLst>
    <p:handoutMasterId r:id="rId18"/>
  </p:handoutMasterIdLst>
  <p:sldIdLst>
    <p:sldId id="8118" r:id="rId2"/>
    <p:sldId id="7973" r:id="rId3"/>
    <p:sldId id="7974" r:id="rId4"/>
    <p:sldId id="8116" r:id="rId5"/>
    <p:sldId id="7975" r:id="rId6"/>
    <p:sldId id="7976" r:id="rId7"/>
    <p:sldId id="7977" r:id="rId8"/>
    <p:sldId id="8117" r:id="rId9"/>
    <p:sldId id="7978" r:id="rId10"/>
    <p:sldId id="7979" r:id="rId11"/>
    <p:sldId id="7980" r:id="rId12"/>
    <p:sldId id="7981" r:id="rId13"/>
    <p:sldId id="7983" r:id="rId14"/>
    <p:sldId id="8119" r:id="rId15"/>
    <p:sldId id="5997" r:id="rId16"/>
  </p:sldIdLst>
  <p:sldSz cx="12192000" cy="6858000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Open Sans Light" panose="020B0604020202020204" charset="0"/>
      <p:regular r:id="rId33"/>
      <p:italic r:id="rId34"/>
    </p:embeddedFont>
    <p:embeddedFont>
      <p:font typeface="Open Sans Semibold" panose="020B0604020202020204" charset="0"/>
      <p:bold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7" pos="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005272"/>
    <a:srgbClr val="F89825"/>
    <a:srgbClr val="56CEFF"/>
    <a:srgbClr val="005273"/>
    <a:srgbClr val="00A3E5"/>
    <a:srgbClr val="007AAC"/>
    <a:srgbClr val="ED375C"/>
    <a:srgbClr val="F780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FCF0E-93C8-4597-9F00-BF16708AC4FC}" v="298" dt="2018-06-30T16:09:19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1" autoAdjust="0"/>
    <p:restoredTop sz="95902" autoAdjust="0"/>
  </p:normalViewPr>
  <p:slideViewPr>
    <p:cSldViewPr>
      <p:cViewPr>
        <p:scale>
          <a:sx n="66" d="100"/>
          <a:sy n="66" d="100"/>
        </p:scale>
        <p:origin x="2412" y="930"/>
      </p:cViewPr>
      <p:guideLst>
        <p:guide orient="horz" pos="799"/>
        <p:guide orient="horz" pos="11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242"/>
    </p:cViewPr>
  </p:sorterViewPr>
  <p:notesViewPr>
    <p:cSldViewPr>
      <p:cViewPr varScale="1">
        <p:scale>
          <a:sx n="60" d="100"/>
          <a:sy n="60" d="100"/>
        </p:scale>
        <p:origin x="-336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r">
              <a:defRPr sz="1200"/>
            </a:lvl1pPr>
          </a:lstStyle>
          <a:p>
            <a:fld id="{456C6123-F384-4A8C-8B7B-A93B68E2E8D6}" type="datetime1">
              <a:rPr lang="de-DE" smtClean="0"/>
              <a:t>30.06.2018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l">
              <a:defRPr sz="1200"/>
            </a:lvl1pPr>
          </a:lstStyle>
          <a:p>
            <a:r>
              <a:rPr lang="de-DE" dirty="0"/>
              <a:t>copyright talkabout communications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r">
              <a:defRPr sz="1200"/>
            </a:lvl1pPr>
          </a:lstStyle>
          <a:p>
            <a:fld id="{3C943C85-F2A6-4484-935D-104E8179A5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07312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A9C5CD-6758-4F36-A91B-B6C0B1F5F232}" type="datetime1">
              <a:rPr lang="de-DE" smtClean="0"/>
              <a:t>30.06.2018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7" tIns="45633" rIns="91267" bIns="4563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67" tIns="45633" rIns="91267" bIns="45633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copyright talkabout communications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E4B21A-9DE0-4203-BD2F-7B899ECB1A6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80936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2887230-58C0-4E04-B05D-B70A4EAFE952}" type="datetime1">
              <a:rPr lang="de-DE" smtClean="0"/>
              <a:t>30.06.2018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copyright talkabout communications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B21A-9DE0-4203-BD2F-7B899ECB1A60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15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F9929B-20DA-40A1-9014-FBCFECAAB93E}" type="datetime1">
              <a:rPr lang="de-DE" smtClean="0"/>
              <a:t>30.06.2018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copyright talkabout communications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B21A-9DE0-4203-BD2F-7B899ECB1A60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263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4531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0" y="5301209"/>
            <a:ext cx="3310650" cy="369332"/>
          </a:xfr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de-DE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92075" lvl="0" indent="0" eaLnBrk="1" hangingPunct="1"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4691003"/>
            <a:ext cx="993349" cy="565146"/>
          </a:xfr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36000" rIns="91440" bIns="3600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de-DE" sz="3200" b="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92075" lvl="0" indent="0" eaLnBrk="1" hangingPunct="1">
              <a:spcBef>
                <a:spcPct val="0"/>
              </a:spcBef>
              <a:buNone/>
            </a:pPr>
            <a:r>
              <a:rPr lang="de-DE" dirty="0"/>
              <a:t>Titel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" y="3923763"/>
            <a:ext cx="1353256" cy="738664"/>
          </a:xfrm>
          <a:gradFill flip="none" rotWithShape="1">
            <a:gsLst>
              <a:gs pos="0">
                <a:srgbClr val="79D9FF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92075" indent="0">
              <a:buNone/>
              <a:defRPr lang="de-DE" sz="4200" b="0" dirty="0" smtClean="0">
                <a:solidFill>
                  <a:schemeClr val="bg1"/>
                </a:solidFill>
                <a:latin typeface="+mj-lt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Titel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ED365B"/>
                </a:solidFill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7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FEF723C-30FC-40E4-974C-9AA7FC13E873}"/>
              </a:ext>
            </a:extLst>
          </p:cNvPr>
          <p:cNvSpPr/>
          <p:nvPr userDrawn="1"/>
        </p:nvSpPr>
        <p:spPr>
          <a:xfrm>
            <a:off x="0" y="0"/>
            <a:ext cx="12192000" cy="634647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156F97-FFF9-4F63-8D0D-36FC1C9C7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75762"/>
            <a:ext cx="71940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75762"/>
            <a:ext cx="12192000" cy="56707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CBE7F5-43F1-40D1-AAD9-8195220A7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75762"/>
            <a:ext cx="71940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634647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55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75762"/>
            <a:ext cx="12192000" cy="56707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716279"/>
            <a:ext cx="12192000" cy="56301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3C4A88-9ED1-4828-AE21-6D4D16563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7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75762"/>
            <a:ext cx="12192000" cy="56707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3C4A88-9ED1-4828-AE21-6D4D16563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05D5C18-8848-4E44-9C51-1BA4CA260C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23900"/>
            <a:ext cx="12192000" cy="56229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51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userDrawn="1">
  <p:cSld name="1_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675762"/>
            <a:ext cx="12192000" cy="5816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hape 29"/>
          <p:cNvSpPr>
            <a:spLocks noGrp="1"/>
          </p:cNvSpPr>
          <p:nvPr>
            <p:ph type="body" idx="1" hasCustomPrompt="1"/>
          </p:nvPr>
        </p:nvSpPr>
        <p:spPr>
          <a:xfrm>
            <a:off x="5615947" y="1341438"/>
            <a:ext cx="6210291" cy="50398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>
              <a:spcBef>
                <a:spcPts val="1800"/>
              </a:spcBef>
              <a:buSzPct val="100000"/>
              <a:buNone/>
              <a:defRPr sz="1400" b="1" cap="all" baseline="0">
                <a:solidFill>
                  <a:schemeClr val="accent6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0" indent="0">
              <a:spcBef>
                <a:spcPts val="600"/>
              </a:spcBef>
              <a:buSzPct val="100000"/>
              <a:buNone/>
              <a:defRPr sz="1400" b="1"/>
            </a:lvl2pPr>
            <a:lvl3pPr marL="271463" indent="-271463">
              <a:spcBef>
                <a:spcPts val="300"/>
              </a:spcBef>
              <a:buSzPct val="100000"/>
              <a:defRPr sz="1400"/>
            </a:lvl3pPr>
            <a:lvl4pPr>
              <a:buSzPct val="100000"/>
              <a:defRPr sz="2000"/>
            </a:lvl4pPr>
            <a:lvl5pPr>
              <a:buSzPct val="100000"/>
              <a:defRPr sz="2000"/>
            </a:lvl5pPr>
            <a:lvl6pPr>
              <a:buSzPct val="100000"/>
              <a:defRPr sz="2000"/>
            </a:lvl6pPr>
            <a:lvl7pPr>
              <a:buSzPct val="100000"/>
              <a:defRPr sz="2000"/>
            </a:lvl7pPr>
            <a:lvl8pPr>
              <a:buSzPct val="100000"/>
              <a:defRPr sz="2000"/>
            </a:lvl8pPr>
            <a:lvl9pPr>
              <a:buSzPct val="100000"/>
              <a:defRPr sz="2000"/>
            </a:lvl9pPr>
          </a:lstStyle>
          <a:p>
            <a:r>
              <a:rPr lang="de-DE" dirty="0"/>
              <a:t>Gliederung 1</a:t>
            </a:r>
          </a:p>
          <a:p>
            <a:pPr lvl="1"/>
            <a:r>
              <a:rPr lang="de-DE" dirty="0"/>
              <a:t>Gliederung 2</a:t>
            </a:r>
          </a:p>
          <a:p>
            <a:pPr lvl="2"/>
            <a:r>
              <a:rPr lang="de-DE" dirty="0"/>
              <a:t>Gliederung 3</a:t>
            </a:r>
          </a:p>
          <a:p>
            <a:endParaRPr dirty="0"/>
          </a:p>
        </p:txBody>
      </p:sp>
      <p:sp>
        <p:nvSpPr>
          <p:cNvPr id="4" name="Bildplatzhalter 15"/>
          <p:cNvSpPr>
            <a:spLocks noGrp="1"/>
          </p:cNvSpPr>
          <p:nvPr>
            <p:ph type="pic" sz="quarter" idx="14"/>
          </p:nvPr>
        </p:nvSpPr>
        <p:spPr>
          <a:xfrm>
            <a:off x="0" y="1205700"/>
            <a:ext cx="5423925" cy="51756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noProof="0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3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11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Groß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34436" y="206894"/>
            <a:ext cx="5234446" cy="400110"/>
          </a:xfr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lang="de-DE" sz="20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2"/>
          </p:nvPr>
        </p:nvSpPr>
        <p:spPr>
          <a:xfrm>
            <a:off x="0" y="674704"/>
            <a:ext cx="12192000" cy="5562609"/>
          </a:xfrm>
        </p:spPr>
        <p:txBody>
          <a:bodyPr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>
          <a:xfrm>
            <a:off x="1583499" y="6483374"/>
            <a:ext cx="2688299" cy="367179"/>
          </a:xfrm>
          <a:prstGeom prst="rect">
            <a:avLst/>
          </a:prstGeom>
        </p:spPr>
        <p:txBody>
          <a:bodyPr/>
          <a:lstStyle/>
          <a:p>
            <a:pPr algn="ctr"/>
            <a:fld id="{207E98A8-D67A-477E-B93F-66A5C4F12915}" type="datetime2">
              <a:rPr lang="de-DE" smtClean="0"/>
              <a:t>Samstag, 30. Juni 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4"/>
          </p:nvPr>
        </p:nvSpPr>
        <p:spPr>
          <a:xfrm>
            <a:off x="4367808" y="6485428"/>
            <a:ext cx="547260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5"/>
          </p:nvPr>
        </p:nvSpPr>
        <p:spPr>
          <a:xfrm>
            <a:off x="11376589" y="6485428"/>
            <a:ext cx="685867" cy="365125"/>
          </a:xfrm>
          <a:prstGeom prst="rect">
            <a:avLst/>
          </a:prstGeom>
        </p:spPr>
        <p:txBody>
          <a:bodyPr/>
          <a:lstStyle/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22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50006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928813"/>
            <a:ext cx="109728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59194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280576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7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567608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5E13C5-CF51-4DDC-A568-EA31EF6B4DF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345116"/>
            <a:ext cx="12192000" cy="1268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EBAFA0-06DB-4753-9277-AC0027A8868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2323" y="6552211"/>
            <a:ext cx="1122770" cy="2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9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258" r:id="rId2"/>
    <p:sldLayoutId id="2147484255" r:id="rId3"/>
    <p:sldLayoutId id="2147484254" r:id="rId4"/>
    <p:sldLayoutId id="2147484221" r:id="rId5"/>
    <p:sldLayoutId id="2147484257" r:id="rId6"/>
    <p:sldLayoutId id="2147484220" r:id="rId7"/>
    <p:sldLayoutId id="2147484256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mpler.com/sign-u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platzhalter 21" descr="Ein Bild, das drinnen, Person, Boden, Mann enthält.&#10;&#10;Mit sehr hoher Zuverlässigkeit generierte Beschreibung">
            <a:extLst>
              <a:ext uri="{FF2B5EF4-FFF2-40B4-BE49-F238E27FC236}">
                <a16:creationId xmlns:a16="http://schemas.microsoft.com/office/drawing/2014/main" id="{D7A7E725-9ACC-44BD-B1BC-A897B48FC46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5318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F9D2493-CB05-4F62-87F0-BA4B32E280A6}" type="datetime2">
              <a:rPr lang="de-DE" smtClean="0"/>
              <a:pPr/>
              <a:t>Samstag, 30. Juni 2018</a:t>
            </a:fld>
            <a:endParaRPr lang="en-CA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738282" y="214290"/>
            <a:ext cx="8715436" cy="40719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63EAF79-54EA-4BDC-B08B-BD9A882D53D1}"/>
              </a:ext>
            </a:extLst>
          </p:cNvPr>
          <p:cNvSpPr/>
          <p:nvPr/>
        </p:nvSpPr>
        <p:spPr>
          <a:xfrm>
            <a:off x="0" y="4437113"/>
            <a:ext cx="4655840" cy="707886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none">
            <a:noAutofit/>
          </a:bodyPr>
          <a:lstStyle/>
          <a:p>
            <a:pPr marL="182563"/>
            <a:r>
              <a:rPr lang="de-DE" sz="3600" b="1" dirty="0">
                <a:solidFill>
                  <a:schemeClr val="tx2"/>
                </a:solidFill>
                <a:latin typeface="+mj-lt"/>
              </a:rPr>
              <a:t>Die Themenstruktur</a:t>
            </a:r>
          </a:p>
          <a:p>
            <a:pPr marL="182563"/>
            <a:endParaRPr lang="en-CA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5415904-DE32-4945-82CD-31F911116E35}"/>
              </a:ext>
            </a:extLst>
          </p:cNvPr>
          <p:cNvSpPr txBox="1"/>
          <p:nvPr/>
        </p:nvSpPr>
        <p:spPr>
          <a:xfrm>
            <a:off x="-12488" y="5212494"/>
            <a:ext cx="7836680" cy="461665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182563">
              <a:spcBef>
                <a:spcPts val="600"/>
              </a:spcBef>
            </a:pPr>
            <a:r>
              <a:rPr lang="de-DE" sz="2400" dirty="0">
                <a:solidFill>
                  <a:schemeClr val="bg1"/>
                </a:solidFill>
                <a:latin typeface="+mj-lt"/>
              </a:rPr>
              <a:t>Vom Marketing-Instrument  zur Management-Disziplin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8241773-89CB-4DBD-B5BA-9CCCB22ABBD5}"/>
              </a:ext>
            </a:extLst>
          </p:cNvPr>
          <p:cNvSpPr/>
          <p:nvPr/>
        </p:nvSpPr>
        <p:spPr>
          <a:xfrm>
            <a:off x="-741" y="5753693"/>
            <a:ext cx="2280317" cy="307777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09550">
              <a:spcBef>
                <a:spcPts val="600"/>
              </a:spcBef>
            </a:pPr>
            <a:r>
              <a:rPr lang="en-CA" sz="1400" dirty="0">
                <a:solidFill>
                  <a:schemeClr val="bg1"/>
                </a:solidFill>
                <a:latin typeface="+mj-lt"/>
                <a:cs typeface="Arial" charset="0"/>
              </a:rPr>
              <a:t>Mirko Lange, Scompler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811C33D-0454-4A6C-9E8B-303BFDCDED6E}"/>
              </a:ext>
            </a:extLst>
          </p:cNvPr>
          <p:cNvSpPr/>
          <p:nvPr/>
        </p:nvSpPr>
        <p:spPr>
          <a:xfrm>
            <a:off x="9768408" y="4437112"/>
            <a:ext cx="2423592" cy="707886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square">
            <a:spAutoFit/>
          </a:bodyPr>
          <a:lstStyle/>
          <a:p>
            <a:pPr marL="182563"/>
            <a:r>
              <a:rPr lang="de-DE" sz="4000" b="1" dirty="0">
                <a:solidFill>
                  <a:schemeClr val="tx2"/>
                </a:solidFill>
                <a:latin typeface="+mj-lt"/>
              </a:rPr>
              <a:t> </a:t>
            </a:r>
            <a:endParaRPr lang="en-CA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3222B72-C798-49A5-8C1B-D07C282876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1760" y="4571290"/>
            <a:ext cx="2016224" cy="4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BA9DE-6F17-4D06-AAFF-463D2FAC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Themenmanagement am Beispiel Wirecard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78705C-06C6-4B41-BB79-2269D865A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noProof="0"/>
              <a:t>Copyright Scompler GmbH (all rights reserved)</a:t>
            </a:r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DE1772-92F5-462A-9788-6C5B675A6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2D6DF3C7-9487-4521-B766-6F89F3703076}" type="slidenum">
              <a:rPr lang="de-DE" noProof="0" smtClean="0"/>
              <a:pPr lvl="0"/>
              <a:t>10</a:t>
            </a:fld>
            <a:endParaRPr lang="de-DE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78090A-D6DC-4B41-A175-2427107AB6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fld id="{DEDAC4AA-3D55-4B0F-B557-3E6FB184B097}" type="datetime2">
              <a:rPr lang="de-DE" noProof="0" smtClean="0"/>
              <a:pPr lvl="0"/>
              <a:t>Samstag, 30. Juni 2018</a:t>
            </a:fld>
            <a:endParaRPr lang="en-CA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2066658-95C0-4168-A60C-40191AF67C4B}"/>
              </a:ext>
            </a:extLst>
          </p:cNvPr>
          <p:cNvSpPr/>
          <p:nvPr/>
        </p:nvSpPr>
        <p:spPr>
          <a:xfrm>
            <a:off x="3935760" y="980728"/>
            <a:ext cx="7920880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„Erleichterung des Zahlungsverkehrs“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25569D4-42E1-423E-8538-3D4CC67EEDEB}"/>
              </a:ext>
            </a:extLst>
          </p:cNvPr>
          <p:cNvSpPr/>
          <p:nvPr/>
        </p:nvSpPr>
        <p:spPr>
          <a:xfrm>
            <a:off x="191344" y="2060848"/>
            <a:ext cx="2743200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Themenfelder, z.B.: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0B535FB-48E1-41BA-9637-3588089DDFC9}"/>
              </a:ext>
            </a:extLst>
          </p:cNvPr>
          <p:cNvSpPr/>
          <p:nvPr/>
        </p:nvSpPr>
        <p:spPr>
          <a:xfrm>
            <a:off x="191344" y="980728"/>
            <a:ext cx="3312368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Leitidee / Core Story, z.B.:</a:t>
            </a:r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3F438528-0C9A-4B74-A0A3-4DFE2A754AB9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6169826" y="334474"/>
            <a:ext cx="417684" cy="3035064"/>
          </a:xfrm>
          <a:prstGeom prst="bentConnector3">
            <a:avLst/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5EBBADE8-4BAE-4030-AC7C-A8C93547F000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7179726" y="1344374"/>
            <a:ext cx="417684" cy="1015264"/>
          </a:xfrm>
          <a:prstGeom prst="bentConnector3">
            <a:avLst/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er: gewinkelt 25">
            <a:extLst>
              <a:ext uri="{FF2B5EF4-FFF2-40B4-BE49-F238E27FC236}">
                <a16:creationId xmlns:a16="http://schemas.microsoft.com/office/drawing/2014/main" id="{781DAD1F-9ED5-4968-A079-9A1629DADBF7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8189626" y="1349738"/>
            <a:ext cx="417684" cy="1004536"/>
          </a:xfrm>
          <a:prstGeom prst="bentConnector3">
            <a:avLst/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25EEB3C4-48A5-4671-A4A5-A29DCD9912E8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 rot="16200000" flipH="1">
            <a:off x="9199526" y="339838"/>
            <a:ext cx="417684" cy="3024336"/>
          </a:xfrm>
          <a:prstGeom prst="bentConnector3">
            <a:avLst/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87D7361-D2C3-4BC1-A48C-BEF529ED4348}"/>
              </a:ext>
            </a:extLst>
          </p:cNvPr>
          <p:cNvSpPr/>
          <p:nvPr/>
        </p:nvSpPr>
        <p:spPr>
          <a:xfrm>
            <a:off x="3925032" y="2060848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Hürden für Verbraucher abbauen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59049A7-434C-441C-837C-83562A0FAD49}"/>
              </a:ext>
            </a:extLst>
          </p:cNvPr>
          <p:cNvSpPr/>
          <p:nvPr/>
        </p:nvSpPr>
        <p:spPr>
          <a:xfrm>
            <a:off x="7964632" y="2060848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Neue Geschäfts-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chancen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durch Payment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259226F-39BA-4216-B9A4-A82D07855F76}"/>
              </a:ext>
            </a:extLst>
          </p:cNvPr>
          <p:cNvSpPr/>
          <p:nvPr/>
        </p:nvSpPr>
        <p:spPr>
          <a:xfrm>
            <a:off x="9984432" y="2060848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6204B7B-B218-4DEE-BB73-B00DB80D31D4}"/>
              </a:ext>
            </a:extLst>
          </p:cNvPr>
          <p:cNvSpPr/>
          <p:nvPr/>
        </p:nvSpPr>
        <p:spPr>
          <a:xfrm>
            <a:off x="5944832" y="2060848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prstClr val="white"/>
                </a:solidFill>
                <a:latin typeface="Calibri" panose="020F0502020204030204"/>
              </a:rPr>
              <a:t>Kosten und Aufwand intern reduzieren</a:t>
            </a:r>
          </a:p>
        </p:txBody>
      </p:sp>
    </p:spTree>
    <p:extLst>
      <p:ext uri="{BB962C8B-B14F-4D97-AF65-F5344CB8AC3E}">
        <p14:creationId xmlns:p14="http://schemas.microsoft.com/office/powerpoint/2010/main" val="20097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BA9DE-6F17-4D06-AAFF-463D2FAC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Themenmanagement am Beispiel Wirecard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78705C-06C6-4B41-BB79-2269D865A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9613" y="6551613"/>
            <a:ext cx="4127500" cy="254000"/>
          </a:xfrm>
        </p:spPr>
        <p:txBody>
          <a:bodyPr/>
          <a:lstStyle/>
          <a:p>
            <a:pPr lvl="0"/>
            <a:r>
              <a:rPr lang="en-US" noProof="0"/>
              <a:t>Copyright Scompler GmbH (all rights reserved)</a:t>
            </a:r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DE1772-92F5-462A-9788-6C5B675A6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250" y="6551613"/>
            <a:ext cx="685800" cy="254000"/>
          </a:xfrm>
        </p:spPr>
        <p:txBody>
          <a:bodyPr/>
          <a:lstStyle/>
          <a:p>
            <a:pPr lvl="0"/>
            <a:fld id="{2D6DF3C7-9487-4521-B766-6F89F3703076}" type="slidenum">
              <a:rPr lang="de-DE" noProof="0" smtClean="0"/>
              <a:pPr lvl="0"/>
              <a:t>11</a:t>
            </a:fld>
            <a:endParaRPr lang="de-DE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78090A-D6DC-4B41-A175-2427107AB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4363" y="6550025"/>
            <a:ext cx="2627312" cy="255588"/>
          </a:xfrm>
        </p:spPr>
        <p:txBody>
          <a:bodyPr/>
          <a:lstStyle/>
          <a:p>
            <a:pPr lvl="0"/>
            <a:fld id="{DEDAC4AA-3D55-4B0F-B557-3E6FB184B097}" type="datetime2">
              <a:rPr lang="de-DE" noProof="0" smtClean="0"/>
              <a:pPr lvl="0"/>
              <a:t>Samstag, 30. Juni 2018</a:t>
            </a:fld>
            <a:endParaRPr lang="en-CA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2066658-95C0-4168-A60C-40191AF67C4B}"/>
              </a:ext>
            </a:extLst>
          </p:cNvPr>
          <p:cNvSpPr/>
          <p:nvPr/>
        </p:nvSpPr>
        <p:spPr>
          <a:xfrm>
            <a:off x="3935760" y="980728"/>
            <a:ext cx="7920880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„Erleichterung des Zahlungsverkehrs“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25569D4-42E1-423E-8538-3D4CC67EEDEB}"/>
              </a:ext>
            </a:extLst>
          </p:cNvPr>
          <p:cNvSpPr/>
          <p:nvPr/>
        </p:nvSpPr>
        <p:spPr>
          <a:xfrm>
            <a:off x="191344" y="2060848"/>
            <a:ext cx="2743200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Themenfelder, z.B.: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0B535FB-48E1-41BA-9637-3588089DDFC9}"/>
              </a:ext>
            </a:extLst>
          </p:cNvPr>
          <p:cNvSpPr/>
          <p:nvPr/>
        </p:nvSpPr>
        <p:spPr>
          <a:xfrm>
            <a:off x="191344" y="980728"/>
            <a:ext cx="3384376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Leitidee / Core Story, z.B.: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A195992-2439-4DB6-9241-14FA791062F2}"/>
              </a:ext>
            </a:extLst>
          </p:cNvPr>
          <p:cNvSpPr/>
          <p:nvPr/>
        </p:nvSpPr>
        <p:spPr>
          <a:xfrm>
            <a:off x="3925032" y="3212976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 Pay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D9841D2-A901-4ED9-9F90-B9AB3534767B}"/>
              </a:ext>
            </a:extLst>
          </p:cNvPr>
          <p:cNvSpPr/>
          <p:nvPr/>
        </p:nvSpPr>
        <p:spPr>
          <a:xfrm>
            <a:off x="7964632" y="3212976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Omni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Channel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B34CD70-FEAC-4CEA-9950-306375434629}"/>
              </a:ext>
            </a:extLst>
          </p:cNvPr>
          <p:cNvSpPr/>
          <p:nvPr/>
        </p:nvSpPr>
        <p:spPr>
          <a:xfrm>
            <a:off x="9984432" y="3212976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1CD5248-76D5-4D23-8D5E-64E1D6768D0E}"/>
              </a:ext>
            </a:extLst>
          </p:cNvPr>
          <p:cNvSpPr/>
          <p:nvPr/>
        </p:nvSpPr>
        <p:spPr>
          <a:xfrm>
            <a:off x="5944832" y="3212976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Contactless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Payment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D7694A0-4243-4CE0-B6A1-5A79D347A2B4}"/>
              </a:ext>
            </a:extLst>
          </p:cNvPr>
          <p:cNvSpPr/>
          <p:nvPr/>
        </p:nvSpPr>
        <p:spPr>
          <a:xfrm>
            <a:off x="191344" y="3212976"/>
            <a:ext cx="3312368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Themen, z.B. 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6744EC3A-28B7-40AA-80EA-FC97F8BA1922}"/>
              </a:ext>
            </a:extLst>
          </p:cNvPr>
          <p:cNvCxnSpPr>
            <a:cxnSpLocks/>
            <a:stCxn id="30" idx="2"/>
            <a:endCxn id="17" idx="0"/>
          </p:cNvCxnSpPr>
          <p:nvPr/>
        </p:nvCxnSpPr>
        <p:spPr>
          <a:xfrm rot="5400000">
            <a:off x="7645990" y="1958230"/>
            <a:ext cx="489692" cy="2019800"/>
          </a:xfrm>
          <a:prstGeom prst="bentConnector3">
            <a:avLst/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5C3EC6C8-FA25-4239-B4F4-43528080C3C8}"/>
              </a:ext>
            </a:extLst>
          </p:cNvPr>
          <p:cNvCxnSpPr>
            <a:cxnSpLocks/>
            <a:stCxn id="30" idx="2"/>
            <a:endCxn id="15" idx="0"/>
          </p:cNvCxnSpPr>
          <p:nvPr/>
        </p:nvCxnSpPr>
        <p:spPr>
          <a:xfrm rot="5400000">
            <a:off x="8655890" y="2968130"/>
            <a:ext cx="489692" cy="12700"/>
          </a:xfrm>
          <a:prstGeom prst="bentConnector3">
            <a:avLst/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7D864361-1A64-4465-9F01-282A93E09528}"/>
              </a:ext>
            </a:extLst>
          </p:cNvPr>
          <p:cNvCxnSpPr>
            <a:cxnSpLocks/>
            <a:stCxn id="30" idx="2"/>
            <a:endCxn id="16" idx="0"/>
          </p:cNvCxnSpPr>
          <p:nvPr/>
        </p:nvCxnSpPr>
        <p:spPr>
          <a:xfrm rot="16200000" flipH="1">
            <a:off x="9665790" y="1958230"/>
            <a:ext cx="489692" cy="2019800"/>
          </a:xfrm>
          <a:prstGeom prst="bentConnector3">
            <a:avLst/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er: gewinkelt 24">
            <a:extLst>
              <a:ext uri="{FF2B5EF4-FFF2-40B4-BE49-F238E27FC236}">
                <a16:creationId xmlns:a16="http://schemas.microsoft.com/office/drawing/2014/main" id="{7D579063-3845-41CC-BE68-907AC75A72B0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6169826" y="334474"/>
            <a:ext cx="417684" cy="303506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er: gewinkelt 25">
            <a:extLst>
              <a:ext uri="{FF2B5EF4-FFF2-40B4-BE49-F238E27FC236}">
                <a16:creationId xmlns:a16="http://schemas.microsoft.com/office/drawing/2014/main" id="{87444CBF-FFBE-4537-A833-059CE4BDFAAA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7179726" y="1344374"/>
            <a:ext cx="417684" cy="101526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er: gewinkelt 26">
            <a:extLst>
              <a:ext uri="{FF2B5EF4-FFF2-40B4-BE49-F238E27FC236}">
                <a16:creationId xmlns:a16="http://schemas.microsoft.com/office/drawing/2014/main" id="{7D0194ED-295E-4D85-A092-880B735B3C22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8189626" y="1349738"/>
            <a:ext cx="417684" cy="100453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C3D91543-FD95-4BC2-97C7-FCB530D527FA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9199526" y="339838"/>
            <a:ext cx="417684" cy="302433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0AA584A9-633C-480B-9C54-D129D4B42305}"/>
              </a:ext>
            </a:extLst>
          </p:cNvPr>
          <p:cNvSpPr/>
          <p:nvPr/>
        </p:nvSpPr>
        <p:spPr>
          <a:xfrm>
            <a:off x="3925032" y="2060848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kern="0" dirty="0">
                <a:solidFill>
                  <a:prstClr val="white"/>
                </a:solidFill>
                <a:latin typeface="Calibri" panose="020F0502020204030204"/>
              </a:rPr>
              <a:t>Hürden für Verbraucher abbauen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78256BB-DE7E-4CEA-869E-35AF2A2A5647}"/>
              </a:ext>
            </a:extLst>
          </p:cNvPr>
          <p:cNvSpPr/>
          <p:nvPr/>
        </p:nvSpPr>
        <p:spPr>
          <a:xfrm>
            <a:off x="7964632" y="2060848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Neue Geschäfts-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chancen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durch Payment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C6EB20B-0AED-47E4-992F-D2DCAD25E24C}"/>
              </a:ext>
            </a:extLst>
          </p:cNvPr>
          <p:cNvSpPr/>
          <p:nvPr/>
        </p:nvSpPr>
        <p:spPr>
          <a:xfrm>
            <a:off x="9984432" y="2060848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47AE605-FEE8-4EAC-B190-A6DC978375D1}"/>
              </a:ext>
            </a:extLst>
          </p:cNvPr>
          <p:cNvSpPr/>
          <p:nvPr/>
        </p:nvSpPr>
        <p:spPr>
          <a:xfrm>
            <a:off x="5944832" y="2060848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prstClr val="white"/>
                </a:solidFill>
                <a:latin typeface="Calibri" panose="020F0502020204030204"/>
              </a:rPr>
              <a:t>Kosten und Aufwand intern reduzieren</a:t>
            </a:r>
          </a:p>
        </p:txBody>
      </p: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6E3D8358-BAF2-4214-ADDA-A3DF998205F7}"/>
              </a:ext>
            </a:extLst>
          </p:cNvPr>
          <p:cNvCxnSpPr>
            <a:cxnSpLocks/>
            <a:stCxn id="30" idx="2"/>
            <a:endCxn id="14" idx="0"/>
          </p:cNvCxnSpPr>
          <p:nvPr/>
        </p:nvCxnSpPr>
        <p:spPr>
          <a:xfrm rot="5400000">
            <a:off x="6636090" y="948330"/>
            <a:ext cx="489692" cy="40396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BA9DE-6F17-4D06-AAFF-463D2FAC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Themenmanagement am Beispiel Wirecard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78705C-06C6-4B41-BB79-2269D865A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9613" y="6551613"/>
            <a:ext cx="4127500" cy="254000"/>
          </a:xfrm>
        </p:spPr>
        <p:txBody>
          <a:bodyPr/>
          <a:lstStyle/>
          <a:p>
            <a:pPr lvl="0"/>
            <a:r>
              <a:rPr lang="en-US" noProof="0"/>
              <a:t>Copyright Scompler GmbH (all rights reserved)</a:t>
            </a:r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DE1772-92F5-462A-9788-6C5B675A6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250" y="6551613"/>
            <a:ext cx="685800" cy="254000"/>
          </a:xfrm>
        </p:spPr>
        <p:txBody>
          <a:bodyPr/>
          <a:lstStyle/>
          <a:p>
            <a:pPr lvl="0"/>
            <a:fld id="{2D6DF3C7-9487-4521-B766-6F89F3703076}" type="slidenum">
              <a:rPr lang="de-DE" noProof="0" smtClean="0"/>
              <a:pPr lvl="0"/>
              <a:t>12</a:t>
            </a:fld>
            <a:endParaRPr lang="de-DE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78090A-D6DC-4B41-A175-2427107AB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4363" y="6550025"/>
            <a:ext cx="2627312" cy="255588"/>
          </a:xfrm>
        </p:spPr>
        <p:txBody>
          <a:bodyPr/>
          <a:lstStyle/>
          <a:p>
            <a:pPr lvl="0"/>
            <a:fld id="{DEDAC4AA-3D55-4B0F-B557-3E6FB184B097}" type="datetime2">
              <a:rPr lang="de-DE" noProof="0" smtClean="0"/>
              <a:pPr lvl="0"/>
              <a:t>Samstag, 30. Juni 2018</a:t>
            </a:fld>
            <a:endParaRPr lang="en-CA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2066658-95C0-4168-A60C-40191AF67C4B}"/>
              </a:ext>
            </a:extLst>
          </p:cNvPr>
          <p:cNvSpPr/>
          <p:nvPr/>
        </p:nvSpPr>
        <p:spPr>
          <a:xfrm>
            <a:off x="3935760" y="980728"/>
            <a:ext cx="7920880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„Erleichterung des Zahlungsverkehrs“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25569D4-42E1-423E-8538-3D4CC67EEDEB}"/>
              </a:ext>
            </a:extLst>
          </p:cNvPr>
          <p:cNvSpPr/>
          <p:nvPr/>
        </p:nvSpPr>
        <p:spPr>
          <a:xfrm>
            <a:off x="191344" y="2060848"/>
            <a:ext cx="2743200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Themenfelder, z.B.: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0B535FB-48E1-41BA-9637-3588089DDFC9}"/>
              </a:ext>
            </a:extLst>
          </p:cNvPr>
          <p:cNvSpPr/>
          <p:nvPr/>
        </p:nvSpPr>
        <p:spPr>
          <a:xfrm>
            <a:off x="191344" y="980728"/>
            <a:ext cx="3384376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Leitidee / Core Story, z.B.: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D7694A0-4243-4CE0-B6A1-5A79D347A2B4}"/>
              </a:ext>
            </a:extLst>
          </p:cNvPr>
          <p:cNvSpPr/>
          <p:nvPr/>
        </p:nvSpPr>
        <p:spPr>
          <a:xfrm>
            <a:off x="191344" y="3212976"/>
            <a:ext cx="3312368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Themen, z.B. 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4FA2CC4-290A-4226-933C-068587B80547}"/>
              </a:ext>
            </a:extLst>
          </p:cNvPr>
          <p:cNvSpPr/>
          <p:nvPr/>
        </p:nvSpPr>
        <p:spPr>
          <a:xfrm>
            <a:off x="3925032" y="4293096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Umsatzverlust in Europa mit Asiaten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CC0FA18-0C64-4CA2-A735-4E21AFD4C48E}"/>
              </a:ext>
            </a:extLst>
          </p:cNvPr>
          <p:cNvSpPr/>
          <p:nvPr/>
        </p:nvSpPr>
        <p:spPr>
          <a:xfrm>
            <a:off x="7964632" y="4293096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Wirecard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Lösung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9AACFA6-D62B-4BBF-B56D-35415BE605C6}"/>
              </a:ext>
            </a:extLst>
          </p:cNvPr>
          <p:cNvSpPr/>
          <p:nvPr/>
        </p:nvSpPr>
        <p:spPr>
          <a:xfrm>
            <a:off x="9984432" y="4293096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Studies bestehender Kunden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9300261-534C-49B4-AD37-28536C92F7C3}"/>
              </a:ext>
            </a:extLst>
          </p:cNvPr>
          <p:cNvSpPr/>
          <p:nvPr/>
        </p:nvSpPr>
        <p:spPr>
          <a:xfrm>
            <a:off x="5944832" y="4293096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 Payment implementieren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5C25469-AC7E-4D75-9640-87414D411CFC}"/>
              </a:ext>
            </a:extLst>
          </p:cNvPr>
          <p:cNvSpPr/>
          <p:nvPr/>
        </p:nvSpPr>
        <p:spPr>
          <a:xfrm>
            <a:off x="191344" y="4293096"/>
            <a:ext cx="3312368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Stories, z.B. 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(Nach Lebenssituationen, Personas, Sales Funnel):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922F23C-C825-4E8C-8827-F923A31048D8}"/>
              </a:ext>
            </a:extLst>
          </p:cNvPr>
          <p:cNvCxnSpPr>
            <a:cxnSpLocks/>
            <a:stCxn id="62" idx="2"/>
            <a:endCxn id="29" idx="0"/>
          </p:cNvCxnSpPr>
          <p:nvPr/>
        </p:nvCxnSpPr>
        <p:spPr>
          <a:xfrm>
            <a:off x="4861136" y="3875412"/>
            <a:ext cx="0" cy="417684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214549CE-59A3-481D-9D81-285E273E5D3C}"/>
              </a:ext>
            </a:extLst>
          </p:cNvPr>
          <p:cNvCxnSpPr>
            <a:cxnSpLocks/>
            <a:stCxn id="62" idx="2"/>
            <a:endCxn id="32" idx="0"/>
          </p:cNvCxnSpPr>
          <p:nvPr/>
        </p:nvCxnSpPr>
        <p:spPr>
          <a:xfrm rot="16200000" flipH="1">
            <a:off x="5662194" y="3074354"/>
            <a:ext cx="417684" cy="20198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D7C0EC04-9597-4F42-9EF2-DB8BA977B513}"/>
              </a:ext>
            </a:extLst>
          </p:cNvPr>
          <p:cNvCxnSpPr>
            <a:cxnSpLocks/>
            <a:stCxn id="62" idx="2"/>
            <a:endCxn id="30" idx="0"/>
          </p:cNvCxnSpPr>
          <p:nvPr/>
        </p:nvCxnSpPr>
        <p:spPr>
          <a:xfrm rot="16200000" flipH="1">
            <a:off x="6672094" y="2064454"/>
            <a:ext cx="417684" cy="40396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Verbinder: gewinkelt 36">
            <a:extLst>
              <a:ext uri="{FF2B5EF4-FFF2-40B4-BE49-F238E27FC236}">
                <a16:creationId xmlns:a16="http://schemas.microsoft.com/office/drawing/2014/main" id="{F21CFEBC-B0E2-4D58-B681-EE9BC98896D4}"/>
              </a:ext>
            </a:extLst>
          </p:cNvPr>
          <p:cNvCxnSpPr>
            <a:cxnSpLocks/>
            <a:stCxn id="62" idx="2"/>
            <a:endCxn id="31" idx="0"/>
          </p:cNvCxnSpPr>
          <p:nvPr/>
        </p:nvCxnSpPr>
        <p:spPr>
          <a:xfrm rot="16200000" flipH="1">
            <a:off x="7681994" y="1054554"/>
            <a:ext cx="417684" cy="60594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42224B14-4A92-4B02-8F1D-0860C6C55AA6}"/>
              </a:ext>
            </a:extLst>
          </p:cNvPr>
          <p:cNvCxnSpPr>
            <a:cxnSpLocks/>
          </p:cNvCxnSpPr>
          <p:nvPr/>
        </p:nvCxnSpPr>
        <p:spPr>
          <a:xfrm rot="5400000">
            <a:off x="6169826" y="334474"/>
            <a:ext cx="417684" cy="303506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erbinder: gewinkelt 42">
            <a:extLst>
              <a:ext uri="{FF2B5EF4-FFF2-40B4-BE49-F238E27FC236}">
                <a16:creationId xmlns:a16="http://schemas.microsoft.com/office/drawing/2014/main" id="{C0FAFDCA-9349-4EAE-B711-1C8F26286D9D}"/>
              </a:ext>
            </a:extLst>
          </p:cNvPr>
          <p:cNvCxnSpPr>
            <a:cxnSpLocks/>
          </p:cNvCxnSpPr>
          <p:nvPr/>
        </p:nvCxnSpPr>
        <p:spPr>
          <a:xfrm rot="5400000">
            <a:off x="7179726" y="1344374"/>
            <a:ext cx="417684" cy="101526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D73DC668-0ABA-446B-9AF5-688330EFF1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89626" y="1349738"/>
            <a:ext cx="417684" cy="100453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DB2FC2B6-332C-4872-AC4F-48151D91B1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99526" y="339838"/>
            <a:ext cx="417684" cy="302433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id="{1EC98E2F-ACD0-44D1-842D-E5A29D5BD8DE}"/>
              </a:ext>
            </a:extLst>
          </p:cNvPr>
          <p:cNvSpPr/>
          <p:nvPr/>
        </p:nvSpPr>
        <p:spPr>
          <a:xfrm>
            <a:off x="3925032" y="2060848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kern="0" dirty="0">
                <a:solidFill>
                  <a:prstClr val="white"/>
                </a:solidFill>
                <a:latin typeface="Calibri" panose="020F0502020204030204"/>
              </a:rPr>
              <a:t>Hürden für Verbraucher abbauen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A177C1C-D9FC-4C92-8C17-9E8C9371457C}"/>
              </a:ext>
            </a:extLst>
          </p:cNvPr>
          <p:cNvSpPr/>
          <p:nvPr/>
        </p:nvSpPr>
        <p:spPr>
          <a:xfrm>
            <a:off x="7964632" y="2060848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Neue Geschäfts-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chancen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durch Payment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FC9A241-E2CA-4024-93D4-53EF746436B3}"/>
              </a:ext>
            </a:extLst>
          </p:cNvPr>
          <p:cNvSpPr/>
          <p:nvPr/>
        </p:nvSpPr>
        <p:spPr>
          <a:xfrm>
            <a:off x="9984432" y="2060848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8122986D-10D1-4A83-B3B4-158C51FC0600}"/>
              </a:ext>
            </a:extLst>
          </p:cNvPr>
          <p:cNvSpPr/>
          <p:nvPr/>
        </p:nvSpPr>
        <p:spPr>
          <a:xfrm>
            <a:off x="5944832" y="2060848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prstClr val="white"/>
                </a:solidFill>
                <a:latin typeface="Calibri" panose="020F0502020204030204"/>
              </a:rPr>
              <a:t>Kosten und Aufwand intern reduzieren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FEC4720F-F0D9-4B99-8F4F-BFAC357B1479}"/>
              </a:ext>
            </a:extLst>
          </p:cNvPr>
          <p:cNvSpPr/>
          <p:nvPr/>
        </p:nvSpPr>
        <p:spPr>
          <a:xfrm>
            <a:off x="3925032" y="3212976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 Pay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F1796065-C6C3-4530-86E3-8E12D6418CD4}"/>
              </a:ext>
            </a:extLst>
          </p:cNvPr>
          <p:cNvSpPr/>
          <p:nvPr/>
        </p:nvSpPr>
        <p:spPr>
          <a:xfrm>
            <a:off x="7964632" y="3212976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Omni Channel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267E8394-1AC3-4FB1-A870-9F2294D7FFA9}"/>
              </a:ext>
            </a:extLst>
          </p:cNvPr>
          <p:cNvSpPr/>
          <p:nvPr/>
        </p:nvSpPr>
        <p:spPr>
          <a:xfrm>
            <a:off x="9984432" y="3212976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2E9F472E-11C1-453B-9DE4-DF73C0920C6B}"/>
              </a:ext>
            </a:extLst>
          </p:cNvPr>
          <p:cNvSpPr/>
          <p:nvPr/>
        </p:nvSpPr>
        <p:spPr>
          <a:xfrm>
            <a:off x="5944832" y="3212976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Contactless Payment</a:t>
            </a:r>
          </a:p>
        </p:txBody>
      </p:sp>
      <p:cxnSp>
        <p:nvCxnSpPr>
          <p:cNvPr id="66" name="Verbinder: gewinkelt 65">
            <a:extLst>
              <a:ext uri="{FF2B5EF4-FFF2-40B4-BE49-F238E27FC236}">
                <a16:creationId xmlns:a16="http://schemas.microsoft.com/office/drawing/2014/main" id="{7FE59361-4786-462F-AB7B-6A2C1B335B14}"/>
              </a:ext>
            </a:extLst>
          </p:cNvPr>
          <p:cNvCxnSpPr>
            <a:cxnSpLocks/>
          </p:cNvCxnSpPr>
          <p:nvPr/>
        </p:nvCxnSpPr>
        <p:spPr>
          <a:xfrm rot="5400000">
            <a:off x="7645990" y="1958230"/>
            <a:ext cx="489692" cy="2019800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3773EEB3-F7DD-4403-925F-43AD7743BB76}"/>
              </a:ext>
            </a:extLst>
          </p:cNvPr>
          <p:cNvCxnSpPr>
            <a:cxnSpLocks/>
          </p:cNvCxnSpPr>
          <p:nvPr/>
        </p:nvCxnSpPr>
        <p:spPr>
          <a:xfrm rot="5400000">
            <a:off x="8655890" y="2968130"/>
            <a:ext cx="489692" cy="12700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BF252BA8-8C65-4CC7-ABCC-500BE9E9370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65790" y="1958230"/>
            <a:ext cx="489692" cy="2019800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er: gewinkelt 68">
            <a:extLst>
              <a:ext uri="{FF2B5EF4-FFF2-40B4-BE49-F238E27FC236}">
                <a16:creationId xmlns:a16="http://schemas.microsoft.com/office/drawing/2014/main" id="{F382E8C5-9F8D-401E-A8B2-62F20E976C1F}"/>
              </a:ext>
            </a:extLst>
          </p:cNvPr>
          <p:cNvCxnSpPr>
            <a:cxnSpLocks/>
          </p:cNvCxnSpPr>
          <p:nvPr/>
        </p:nvCxnSpPr>
        <p:spPr>
          <a:xfrm rot="5400000">
            <a:off x="6636090" y="948330"/>
            <a:ext cx="489692" cy="40396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D7B3AEDD-9268-4E8C-9C79-22434586B715}"/>
              </a:ext>
            </a:extLst>
          </p:cNvPr>
          <p:cNvSpPr/>
          <p:nvPr/>
        </p:nvSpPr>
        <p:spPr>
          <a:xfrm>
            <a:off x="5663952" y="4427833"/>
            <a:ext cx="360040" cy="3651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Pfeil: nach rechts 69">
            <a:extLst>
              <a:ext uri="{FF2B5EF4-FFF2-40B4-BE49-F238E27FC236}">
                <a16:creationId xmlns:a16="http://schemas.microsoft.com/office/drawing/2014/main" id="{DB02DAC7-988E-4307-ABF9-EDC5F73D6E81}"/>
              </a:ext>
            </a:extLst>
          </p:cNvPr>
          <p:cNvSpPr/>
          <p:nvPr/>
        </p:nvSpPr>
        <p:spPr>
          <a:xfrm>
            <a:off x="7710816" y="4427833"/>
            <a:ext cx="360040" cy="3651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Pfeil: nach rechts 70">
            <a:extLst>
              <a:ext uri="{FF2B5EF4-FFF2-40B4-BE49-F238E27FC236}">
                <a16:creationId xmlns:a16="http://schemas.microsoft.com/office/drawing/2014/main" id="{A402F43A-76EA-4110-A477-661A646FBB1F}"/>
              </a:ext>
            </a:extLst>
          </p:cNvPr>
          <p:cNvSpPr/>
          <p:nvPr/>
        </p:nvSpPr>
        <p:spPr>
          <a:xfrm>
            <a:off x="9730616" y="4427833"/>
            <a:ext cx="360040" cy="3651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8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BA9DE-6F17-4D06-AAFF-463D2FAC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Themenmanagement am Beispiel Wirecard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78705C-06C6-4B41-BB79-2269D865A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9613" y="6551613"/>
            <a:ext cx="4127500" cy="254000"/>
          </a:xfrm>
        </p:spPr>
        <p:txBody>
          <a:bodyPr/>
          <a:lstStyle/>
          <a:p>
            <a:pPr lvl="0"/>
            <a:r>
              <a:rPr lang="en-US" noProof="0"/>
              <a:t>Copyright Scompler GmbH (all rights reserved)</a:t>
            </a:r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DE1772-92F5-462A-9788-6C5B675A6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250" y="6551613"/>
            <a:ext cx="685800" cy="254000"/>
          </a:xfrm>
        </p:spPr>
        <p:txBody>
          <a:bodyPr/>
          <a:lstStyle/>
          <a:p>
            <a:pPr lvl="0"/>
            <a:fld id="{2D6DF3C7-9487-4521-B766-6F89F3703076}" type="slidenum">
              <a:rPr lang="de-DE" noProof="0" smtClean="0"/>
              <a:pPr lvl="0"/>
              <a:t>13</a:t>
            </a:fld>
            <a:endParaRPr lang="de-DE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78090A-D6DC-4B41-A175-2427107AB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4363" y="6550025"/>
            <a:ext cx="2627312" cy="255588"/>
          </a:xfrm>
        </p:spPr>
        <p:txBody>
          <a:bodyPr/>
          <a:lstStyle/>
          <a:p>
            <a:pPr lvl="0"/>
            <a:fld id="{DEDAC4AA-3D55-4B0F-B557-3E6FB184B097}" type="datetime2">
              <a:rPr lang="de-DE" noProof="0" smtClean="0"/>
              <a:pPr lvl="0"/>
              <a:t>Samstag, 30. Juni 2018</a:t>
            </a:fld>
            <a:endParaRPr lang="en-CA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2066658-95C0-4168-A60C-40191AF67C4B}"/>
              </a:ext>
            </a:extLst>
          </p:cNvPr>
          <p:cNvSpPr/>
          <p:nvPr/>
        </p:nvSpPr>
        <p:spPr>
          <a:xfrm>
            <a:off x="3935760" y="980728"/>
            <a:ext cx="7920880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„Erleichterung des Zahlungsverkehrs“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25569D4-42E1-423E-8538-3D4CC67EEDEB}"/>
              </a:ext>
            </a:extLst>
          </p:cNvPr>
          <p:cNvSpPr/>
          <p:nvPr/>
        </p:nvSpPr>
        <p:spPr>
          <a:xfrm>
            <a:off x="191344" y="2060848"/>
            <a:ext cx="2743200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Themenfelder, z.B.: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0B535FB-48E1-41BA-9637-3588089DDFC9}"/>
              </a:ext>
            </a:extLst>
          </p:cNvPr>
          <p:cNvSpPr/>
          <p:nvPr/>
        </p:nvSpPr>
        <p:spPr>
          <a:xfrm>
            <a:off x="191344" y="980728"/>
            <a:ext cx="3384376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Leitidee / Core Story, z.B.: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D7694A0-4243-4CE0-B6A1-5A79D347A2B4}"/>
              </a:ext>
            </a:extLst>
          </p:cNvPr>
          <p:cNvSpPr/>
          <p:nvPr/>
        </p:nvSpPr>
        <p:spPr>
          <a:xfrm>
            <a:off x="191344" y="3212976"/>
            <a:ext cx="3312368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Themen, z.B. 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4FA2CC4-290A-4226-933C-068587B80547}"/>
              </a:ext>
            </a:extLst>
          </p:cNvPr>
          <p:cNvSpPr/>
          <p:nvPr/>
        </p:nvSpPr>
        <p:spPr>
          <a:xfrm>
            <a:off x="3925032" y="4293096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Umsatzverlust in Europa mit Asiaten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CC0FA18-0C64-4CA2-A735-4E21AFD4C48E}"/>
              </a:ext>
            </a:extLst>
          </p:cNvPr>
          <p:cNvSpPr/>
          <p:nvPr/>
        </p:nvSpPr>
        <p:spPr>
          <a:xfrm>
            <a:off x="7964632" y="4293096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white"/>
                </a:solidFill>
                <a:latin typeface="Calibri" panose="020F0502020204030204"/>
              </a:rPr>
              <a:t>Die Wirecard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white"/>
                </a:solidFill>
                <a:latin typeface="Calibri" panose="020F0502020204030204"/>
              </a:rPr>
              <a:t>Lösung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9AACFA6-D62B-4BBF-B56D-35415BE605C6}"/>
              </a:ext>
            </a:extLst>
          </p:cNvPr>
          <p:cNvSpPr/>
          <p:nvPr/>
        </p:nvSpPr>
        <p:spPr>
          <a:xfrm>
            <a:off x="9984432" y="4293096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white"/>
                </a:solidFill>
                <a:latin typeface="Calibri" panose="020F0502020204030204"/>
              </a:rPr>
              <a:t>Case Studies bestehender Kunden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9300261-534C-49B4-AD37-28536C92F7C3}"/>
              </a:ext>
            </a:extLst>
          </p:cNvPr>
          <p:cNvSpPr/>
          <p:nvPr/>
        </p:nvSpPr>
        <p:spPr>
          <a:xfrm>
            <a:off x="5944832" y="4293096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white"/>
                </a:solidFill>
                <a:latin typeface="Calibri" panose="020F0502020204030204"/>
              </a:rPr>
              <a:t>Asia Payment implementieren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5C25469-AC7E-4D75-9640-87414D411CFC}"/>
              </a:ext>
            </a:extLst>
          </p:cNvPr>
          <p:cNvSpPr/>
          <p:nvPr/>
        </p:nvSpPr>
        <p:spPr>
          <a:xfrm>
            <a:off x="191344" y="4293096"/>
            <a:ext cx="3312368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Stories, z.B. 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(Nach Lebenssituationen, Personas, Sales Funnel):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922F23C-C825-4E8C-8827-F923A31048D8}"/>
              </a:ext>
            </a:extLst>
          </p:cNvPr>
          <p:cNvCxnSpPr>
            <a:cxnSpLocks/>
            <a:stCxn id="62" idx="2"/>
            <a:endCxn id="29" idx="0"/>
          </p:cNvCxnSpPr>
          <p:nvPr/>
        </p:nvCxnSpPr>
        <p:spPr>
          <a:xfrm>
            <a:off x="4861136" y="3875412"/>
            <a:ext cx="0" cy="41768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214549CE-59A3-481D-9D81-285E273E5D3C}"/>
              </a:ext>
            </a:extLst>
          </p:cNvPr>
          <p:cNvCxnSpPr>
            <a:cxnSpLocks/>
            <a:stCxn id="62" idx="2"/>
            <a:endCxn id="32" idx="0"/>
          </p:cNvCxnSpPr>
          <p:nvPr/>
        </p:nvCxnSpPr>
        <p:spPr>
          <a:xfrm rot="16200000" flipH="1">
            <a:off x="5662194" y="3074354"/>
            <a:ext cx="417684" cy="20198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D7C0EC04-9597-4F42-9EF2-DB8BA977B513}"/>
              </a:ext>
            </a:extLst>
          </p:cNvPr>
          <p:cNvCxnSpPr>
            <a:cxnSpLocks/>
            <a:stCxn id="62" idx="2"/>
            <a:endCxn id="30" idx="0"/>
          </p:cNvCxnSpPr>
          <p:nvPr/>
        </p:nvCxnSpPr>
        <p:spPr>
          <a:xfrm rot="16200000" flipH="1">
            <a:off x="6672094" y="2064454"/>
            <a:ext cx="417684" cy="40396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Verbinder: gewinkelt 36">
            <a:extLst>
              <a:ext uri="{FF2B5EF4-FFF2-40B4-BE49-F238E27FC236}">
                <a16:creationId xmlns:a16="http://schemas.microsoft.com/office/drawing/2014/main" id="{F21CFEBC-B0E2-4D58-B681-EE9BC98896D4}"/>
              </a:ext>
            </a:extLst>
          </p:cNvPr>
          <p:cNvCxnSpPr>
            <a:cxnSpLocks/>
            <a:stCxn id="62" idx="2"/>
            <a:endCxn id="31" idx="0"/>
          </p:cNvCxnSpPr>
          <p:nvPr/>
        </p:nvCxnSpPr>
        <p:spPr>
          <a:xfrm rot="16200000" flipH="1">
            <a:off x="7681994" y="1054554"/>
            <a:ext cx="417684" cy="60594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42224B14-4A92-4B02-8F1D-0860C6C55AA6}"/>
              </a:ext>
            </a:extLst>
          </p:cNvPr>
          <p:cNvCxnSpPr>
            <a:cxnSpLocks/>
          </p:cNvCxnSpPr>
          <p:nvPr/>
        </p:nvCxnSpPr>
        <p:spPr>
          <a:xfrm rot="5400000">
            <a:off x="6169826" y="334474"/>
            <a:ext cx="417684" cy="303506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erbinder: gewinkelt 42">
            <a:extLst>
              <a:ext uri="{FF2B5EF4-FFF2-40B4-BE49-F238E27FC236}">
                <a16:creationId xmlns:a16="http://schemas.microsoft.com/office/drawing/2014/main" id="{C0FAFDCA-9349-4EAE-B711-1C8F26286D9D}"/>
              </a:ext>
            </a:extLst>
          </p:cNvPr>
          <p:cNvCxnSpPr>
            <a:cxnSpLocks/>
          </p:cNvCxnSpPr>
          <p:nvPr/>
        </p:nvCxnSpPr>
        <p:spPr>
          <a:xfrm rot="5400000">
            <a:off x="7179726" y="1344374"/>
            <a:ext cx="417684" cy="101526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D73DC668-0ABA-446B-9AF5-688330EFF1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89626" y="1349738"/>
            <a:ext cx="417684" cy="100453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DB2FC2B6-332C-4872-AC4F-48151D91B1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99526" y="339838"/>
            <a:ext cx="417684" cy="302433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id="{1EC98E2F-ACD0-44D1-842D-E5A29D5BD8DE}"/>
              </a:ext>
            </a:extLst>
          </p:cNvPr>
          <p:cNvSpPr/>
          <p:nvPr/>
        </p:nvSpPr>
        <p:spPr>
          <a:xfrm>
            <a:off x="3925032" y="2060848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kern="0" dirty="0">
                <a:solidFill>
                  <a:prstClr val="white"/>
                </a:solidFill>
                <a:latin typeface="Calibri" panose="020F0502020204030204"/>
              </a:rPr>
              <a:t>Hürden für Verbraucher abbauen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A177C1C-D9FC-4C92-8C17-9E8C9371457C}"/>
              </a:ext>
            </a:extLst>
          </p:cNvPr>
          <p:cNvSpPr/>
          <p:nvPr/>
        </p:nvSpPr>
        <p:spPr>
          <a:xfrm>
            <a:off x="7964632" y="2060848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Neue Geschäfts-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chancen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durch Payment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FC9A241-E2CA-4024-93D4-53EF746436B3}"/>
              </a:ext>
            </a:extLst>
          </p:cNvPr>
          <p:cNvSpPr/>
          <p:nvPr/>
        </p:nvSpPr>
        <p:spPr>
          <a:xfrm>
            <a:off x="9984432" y="2060848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8122986D-10D1-4A83-B3B4-158C51FC0600}"/>
              </a:ext>
            </a:extLst>
          </p:cNvPr>
          <p:cNvSpPr/>
          <p:nvPr/>
        </p:nvSpPr>
        <p:spPr>
          <a:xfrm>
            <a:off x="5944832" y="2060848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prstClr val="white"/>
                </a:solidFill>
                <a:latin typeface="Calibri" panose="020F0502020204030204"/>
              </a:rPr>
              <a:t>Kosten und Aufwand intern reduzieren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FEC4720F-F0D9-4B99-8F4F-BFAC357B1479}"/>
              </a:ext>
            </a:extLst>
          </p:cNvPr>
          <p:cNvSpPr/>
          <p:nvPr/>
        </p:nvSpPr>
        <p:spPr>
          <a:xfrm>
            <a:off x="3925032" y="3212976"/>
            <a:ext cx="1872208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 Pay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F1796065-C6C3-4530-86E3-8E12D6418CD4}"/>
              </a:ext>
            </a:extLst>
          </p:cNvPr>
          <p:cNvSpPr/>
          <p:nvPr/>
        </p:nvSpPr>
        <p:spPr>
          <a:xfrm>
            <a:off x="7964632" y="3212976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Omni Channel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267E8394-1AC3-4FB1-A870-9F2294D7FFA9}"/>
              </a:ext>
            </a:extLst>
          </p:cNvPr>
          <p:cNvSpPr/>
          <p:nvPr/>
        </p:nvSpPr>
        <p:spPr>
          <a:xfrm>
            <a:off x="9984432" y="3212976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2E9F472E-11C1-453B-9DE4-DF73C0920C6B}"/>
              </a:ext>
            </a:extLst>
          </p:cNvPr>
          <p:cNvSpPr/>
          <p:nvPr/>
        </p:nvSpPr>
        <p:spPr>
          <a:xfrm>
            <a:off x="5944832" y="3212976"/>
            <a:ext cx="1872208" cy="662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Contactless Payment</a:t>
            </a:r>
          </a:p>
        </p:txBody>
      </p:sp>
      <p:cxnSp>
        <p:nvCxnSpPr>
          <p:cNvPr id="66" name="Verbinder: gewinkelt 65">
            <a:extLst>
              <a:ext uri="{FF2B5EF4-FFF2-40B4-BE49-F238E27FC236}">
                <a16:creationId xmlns:a16="http://schemas.microsoft.com/office/drawing/2014/main" id="{7FE59361-4786-462F-AB7B-6A2C1B335B14}"/>
              </a:ext>
            </a:extLst>
          </p:cNvPr>
          <p:cNvCxnSpPr>
            <a:cxnSpLocks/>
          </p:cNvCxnSpPr>
          <p:nvPr/>
        </p:nvCxnSpPr>
        <p:spPr>
          <a:xfrm rot="5400000">
            <a:off x="7645990" y="1958230"/>
            <a:ext cx="489692" cy="2019800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3773EEB3-F7DD-4403-925F-43AD7743BB76}"/>
              </a:ext>
            </a:extLst>
          </p:cNvPr>
          <p:cNvCxnSpPr>
            <a:cxnSpLocks/>
          </p:cNvCxnSpPr>
          <p:nvPr/>
        </p:nvCxnSpPr>
        <p:spPr>
          <a:xfrm rot="5400000">
            <a:off x="8655890" y="2968130"/>
            <a:ext cx="489692" cy="12700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BF252BA8-8C65-4CC7-ABCC-500BE9E9370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65790" y="1958230"/>
            <a:ext cx="489692" cy="2019800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er: gewinkelt 68">
            <a:extLst>
              <a:ext uri="{FF2B5EF4-FFF2-40B4-BE49-F238E27FC236}">
                <a16:creationId xmlns:a16="http://schemas.microsoft.com/office/drawing/2014/main" id="{F382E8C5-9F8D-401E-A8B2-62F20E976C1F}"/>
              </a:ext>
            </a:extLst>
          </p:cNvPr>
          <p:cNvCxnSpPr>
            <a:cxnSpLocks/>
          </p:cNvCxnSpPr>
          <p:nvPr/>
        </p:nvCxnSpPr>
        <p:spPr>
          <a:xfrm rot="5400000">
            <a:off x="6636090" y="948330"/>
            <a:ext cx="489692" cy="40396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95770F5C-D50E-4228-9011-6636431E47BA}"/>
              </a:ext>
            </a:extLst>
          </p:cNvPr>
          <p:cNvSpPr/>
          <p:nvPr/>
        </p:nvSpPr>
        <p:spPr>
          <a:xfrm>
            <a:off x="3927413" y="5395105"/>
            <a:ext cx="1872208" cy="2941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550C07A-F857-478F-B787-A519D4E7C420}"/>
              </a:ext>
            </a:extLst>
          </p:cNvPr>
          <p:cNvSpPr/>
          <p:nvPr/>
        </p:nvSpPr>
        <p:spPr>
          <a:xfrm>
            <a:off x="7964632" y="5395105"/>
            <a:ext cx="1872208" cy="2941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 Posts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D0F8CCA-92FC-45EB-AF16-88D8D47B8431}"/>
              </a:ext>
            </a:extLst>
          </p:cNvPr>
          <p:cNvSpPr/>
          <p:nvPr/>
        </p:nvSpPr>
        <p:spPr>
          <a:xfrm>
            <a:off x="9984432" y="5395105"/>
            <a:ext cx="1872208" cy="2941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Pressemitteilung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1CEDD04-0E3F-4E3F-B5A1-1AC486E8075E}"/>
              </a:ext>
            </a:extLst>
          </p:cNvPr>
          <p:cNvSpPr/>
          <p:nvPr/>
        </p:nvSpPr>
        <p:spPr>
          <a:xfrm>
            <a:off x="5944832" y="5395105"/>
            <a:ext cx="1872208" cy="2941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Infografik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A238B248-CD35-4668-889B-CAE7AD4E8343}"/>
              </a:ext>
            </a:extLst>
          </p:cNvPr>
          <p:cNvSpPr/>
          <p:nvPr/>
        </p:nvSpPr>
        <p:spPr>
          <a:xfrm>
            <a:off x="191344" y="5395105"/>
            <a:ext cx="3312368" cy="533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Content-Typen, z.B.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(Nach Formaten und Kanälen):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cxnSp>
        <p:nvCxnSpPr>
          <p:cNvPr id="51" name="Verbinder: gewinkelt 50">
            <a:extLst>
              <a:ext uri="{FF2B5EF4-FFF2-40B4-BE49-F238E27FC236}">
                <a16:creationId xmlns:a16="http://schemas.microsoft.com/office/drawing/2014/main" id="{C8627FDB-9EA8-47F6-948B-9A052013C176}"/>
              </a:ext>
            </a:extLst>
          </p:cNvPr>
          <p:cNvCxnSpPr>
            <a:cxnSpLocks/>
            <a:stCxn id="29" idx="2"/>
            <a:endCxn id="41" idx="0"/>
          </p:cNvCxnSpPr>
          <p:nvPr/>
        </p:nvCxnSpPr>
        <p:spPr>
          <a:xfrm rot="16200000" flipH="1">
            <a:off x="5651250" y="4165418"/>
            <a:ext cx="439573" cy="2019800"/>
          </a:xfrm>
          <a:prstGeom prst="bentConnector3">
            <a:avLst/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10AC3F96-206A-4169-BEAD-52FF0C6AD5D9}"/>
              </a:ext>
            </a:extLst>
          </p:cNvPr>
          <p:cNvCxnSpPr>
            <a:cxnSpLocks/>
            <a:stCxn id="29" idx="2"/>
            <a:endCxn id="39" idx="0"/>
          </p:cNvCxnSpPr>
          <p:nvPr/>
        </p:nvCxnSpPr>
        <p:spPr>
          <a:xfrm rot="16200000" flipH="1">
            <a:off x="6661150" y="3155518"/>
            <a:ext cx="439573" cy="4039600"/>
          </a:xfrm>
          <a:prstGeom prst="bentConnector3">
            <a:avLst/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CC4376CE-243B-4736-AF50-7D65D6625E0A}"/>
              </a:ext>
            </a:extLst>
          </p:cNvPr>
          <p:cNvCxnSpPr>
            <a:cxnSpLocks/>
            <a:stCxn id="29" idx="2"/>
            <a:endCxn id="40" idx="0"/>
          </p:cNvCxnSpPr>
          <p:nvPr/>
        </p:nvCxnSpPr>
        <p:spPr>
          <a:xfrm rot="16200000" flipH="1">
            <a:off x="7671050" y="2145618"/>
            <a:ext cx="439573" cy="6059400"/>
          </a:xfrm>
          <a:prstGeom prst="bentConnector3">
            <a:avLst/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id="{4C0FC672-D191-4E65-B34F-F2A10F1F3341}"/>
              </a:ext>
            </a:extLst>
          </p:cNvPr>
          <p:cNvSpPr/>
          <p:nvPr/>
        </p:nvSpPr>
        <p:spPr>
          <a:xfrm>
            <a:off x="3925032" y="5783828"/>
            <a:ext cx="1872208" cy="2941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Landingpages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67D95D56-EAD4-404E-B083-45C29B465429}"/>
              </a:ext>
            </a:extLst>
          </p:cNvPr>
          <p:cNvSpPr/>
          <p:nvPr/>
        </p:nvSpPr>
        <p:spPr>
          <a:xfrm>
            <a:off x="7964632" y="5783828"/>
            <a:ext cx="1872208" cy="2941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LinkedIn Post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4ADBAD62-551A-4466-B64B-889430FCAF59}"/>
              </a:ext>
            </a:extLst>
          </p:cNvPr>
          <p:cNvSpPr/>
          <p:nvPr/>
        </p:nvSpPr>
        <p:spPr>
          <a:xfrm>
            <a:off x="9984432" y="5783828"/>
            <a:ext cx="1872208" cy="2941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Artikel Intranet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C5CC6DF-83D2-4226-A8BC-8D87EF4E820C}"/>
              </a:ext>
            </a:extLst>
          </p:cNvPr>
          <p:cNvSpPr/>
          <p:nvPr/>
        </p:nvSpPr>
        <p:spPr>
          <a:xfrm>
            <a:off x="5944832" y="5783828"/>
            <a:ext cx="1872208" cy="2941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Vorträge</a:t>
            </a:r>
          </a:p>
        </p:txBody>
      </p:sp>
      <p:cxnSp>
        <p:nvCxnSpPr>
          <p:cNvPr id="58" name="Verbinder: gewinkelt 57">
            <a:extLst>
              <a:ext uri="{FF2B5EF4-FFF2-40B4-BE49-F238E27FC236}">
                <a16:creationId xmlns:a16="http://schemas.microsoft.com/office/drawing/2014/main" id="{2FF501F4-31B4-4415-9B78-DEB5200EA85D}"/>
              </a:ext>
            </a:extLst>
          </p:cNvPr>
          <p:cNvCxnSpPr>
            <a:cxnSpLocks/>
            <a:stCxn id="29" idx="2"/>
            <a:endCxn id="38" idx="0"/>
          </p:cNvCxnSpPr>
          <p:nvPr/>
        </p:nvCxnSpPr>
        <p:spPr>
          <a:xfrm rot="16200000" flipH="1">
            <a:off x="4642540" y="5174127"/>
            <a:ext cx="439573" cy="2381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4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50" grpId="0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911A50-84F4-425F-83BC-DD484BFF7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E84C70-F031-4DA2-9B4D-56A90583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6D876B-C5A0-4E82-B76B-C1757FD03F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770460-4C6C-4412-A699-71703828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Jetzt mit Scompler loslegen!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1AA6FBBF-4537-4B24-8042-A655EFC4F0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3900"/>
            <a:ext cx="12192000" cy="5622925"/>
          </a:xfrm>
          <a:prstGeom prst="rect">
            <a:avLst/>
          </a:prstGeom>
        </p:spPr>
      </p:pic>
      <p:sp>
        <p:nvSpPr>
          <p:cNvPr id="14" name="Rechteck 13">
            <a:hlinkClick r:id="rId3"/>
            <a:extLst>
              <a:ext uri="{FF2B5EF4-FFF2-40B4-BE49-F238E27FC236}">
                <a16:creationId xmlns:a16="http://schemas.microsoft.com/office/drawing/2014/main" id="{76C0AFBC-E1C0-4826-BE0D-210608FE0106}"/>
              </a:ext>
            </a:extLst>
          </p:cNvPr>
          <p:cNvSpPr/>
          <p:nvPr/>
        </p:nvSpPr>
        <p:spPr>
          <a:xfrm>
            <a:off x="3871309" y="764704"/>
            <a:ext cx="4363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www.scompler.com/sign-up</a:t>
            </a:r>
          </a:p>
        </p:txBody>
      </p:sp>
    </p:spTree>
    <p:extLst>
      <p:ext uri="{BB962C8B-B14F-4D97-AF65-F5344CB8AC3E}">
        <p14:creationId xmlns:p14="http://schemas.microsoft.com/office/powerpoint/2010/main" val="31677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Herzlichen Dank!</a:t>
            </a:r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04E0CB-D622-4A70-808C-FF7731235CA2}" type="datetime2">
              <a:rPr lang="de-DE" smtClean="0"/>
              <a:pPr/>
              <a:t>Samstag, 30. Juni 2018</a:t>
            </a:fld>
            <a:endParaRPr lang="en-CA"/>
          </a:p>
        </p:txBody>
      </p:sp>
      <p:sp>
        <p:nvSpPr>
          <p:cNvPr id="14" name="Textplatzhalter 13"/>
          <p:cNvSpPr>
            <a:spLocks noGrp="1"/>
          </p:cNvSpPr>
          <p:nvPr>
            <p:ph type="body" idx="4294967295"/>
          </p:nvPr>
        </p:nvSpPr>
        <p:spPr>
          <a:xfrm>
            <a:off x="478455" y="5373216"/>
            <a:ext cx="4537425" cy="863848"/>
          </a:xfrm>
        </p:spPr>
        <p:txBody>
          <a:bodyPr/>
          <a:lstStyle/>
          <a:p>
            <a:pPr marL="0" lvl="2" indent="0">
              <a:buNone/>
            </a:pPr>
            <a:r>
              <a:rPr lang="de-DE" sz="1100" dirty="0">
                <a:solidFill>
                  <a:schemeClr val="bg1"/>
                </a:solidFill>
              </a:rPr>
              <a:t>Mirko Lange, Scompler </a:t>
            </a:r>
          </a:p>
          <a:p>
            <a:pPr marL="0" lvl="2" indent="0">
              <a:buNone/>
            </a:pPr>
            <a:r>
              <a:rPr lang="de-DE" sz="1100" dirty="0">
                <a:solidFill>
                  <a:schemeClr val="bg1"/>
                </a:solidFill>
              </a:rPr>
              <a:t>E-Mail: mirko@scompler.com </a:t>
            </a:r>
          </a:p>
          <a:p>
            <a:pPr marL="0" lvl="2" indent="0">
              <a:buNone/>
            </a:pPr>
            <a:r>
              <a:rPr lang="de-DE" sz="1100" dirty="0">
                <a:solidFill>
                  <a:schemeClr val="bg1"/>
                </a:solidFill>
              </a:rPr>
              <a:t>Web: www.scompler.com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07368" y="2261156"/>
            <a:ext cx="64807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de-DE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„Content Marketing die Kunst, mit Kommunikation Bedürfnisse zu erfüllen und deswegen geachtet oder mit seinem Produkt begehrt oder zu werden.“</a:t>
            </a:r>
            <a:endParaRPr lang="en-CA" sz="20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fik 9" descr="Ein Bild, das Pflanze enthält.&#10;&#10;Mit hoher Zuverlässigkeit generierte Beschreibung">
            <a:extLst>
              <a:ext uri="{FF2B5EF4-FFF2-40B4-BE49-F238E27FC236}">
                <a16:creationId xmlns:a16="http://schemas.microsoft.com/office/drawing/2014/main" id="{4A7C0D57-02DC-4D24-9C52-D0D360BDC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072" y="476672"/>
            <a:ext cx="6003692" cy="5877272"/>
          </a:xfrm>
          <a:prstGeom prst="rect">
            <a:avLst/>
          </a:prstGeom>
          <a:ln w="12700"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331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ea typeface="+mn-ea"/>
                <a:cs typeface="Arial" charset="0"/>
              </a:rPr>
              <a:t>copyright Scompler GmbH (alle Rechte vorbehalten)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ea typeface="+mn-ea"/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DF3C7-9487-4521-B766-6F89F3703076}" type="slidenum">
              <a:rPr kumimoji="0" lang="de-DE" sz="1100" b="1" i="0" u="none" strike="noStrike" kern="1200" cap="none" spc="0" normalizeH="0" baseline="0" noProof="0" smtClean="0">
                <a:ln>
                  <a:noFill/>
                </a:ln>
                <a:solidFill>
                  <a:srgbClr val="ED385D"/>
                </a:solidFill>
                <a:effectLst/>
                <a:uLnTx/>
                <a:uFillTx/>
                <a:latin typeface="Lato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ED385D"/>
              </a:solidFill>
              <a:effectLst/>
              <a:uLnTx/>
              <a:uFillTx/>
              <a:latin typeface="Lato"/>
              <a:ea typeface="+mn-ea"/>
              <a:cs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7A2ED-460D-467D-AE44-5D0A8D566C69}" type="datetime2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Samstag, 30. Juni 2018</a:t>
            </a:fld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ea typeface="+mn-ea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329971" y="2956882"/>
            <a:ext cx="7075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Arial" charset="0"/>
              </a:rPr>
              <a:t>Ein zentrales Thema: Vom Kanal- zum Themen-Management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0913B2F-63AF-45D7-A410-FF0D2793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 sieht es heute meistens aus: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42B6AD7-84B5-43EA-80C9-BEB86A1A6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75767D-8AFB-4198-BCAA-0EF778A6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773506-167B-4BF9-A239-77E61B6F9B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pPr/>
              <a:t>Samstag, 30. Juni 2018</a:t>
            </a:fld>
            <a:endParaRPr lang="en-CA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1D726F0-02C1-4698-82B2-47116A493B2E}"/>
              </a:ext>
            </a:extLst>
          </p:cNvPr>
          <p:cNvSpPr/>
          <p:nvPr/>
        </p:nvSpPr>
        <p:spPr>
          <a:xfrm>
            <a:off x="2105205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Social 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Media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7822CD-153D-4BAA-BD65-FC720087FC7E}"/>
              </a:ext>
            </a:extLst>
          </p:cNvPr>
          <p:cNvSpPr/>
          <p:nvPr/>
        </p:nvSpPr>
        <p:spPr>
          <a:xfrm>
            <a:off x="3115323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F1E0DD-5F92-461A-84F8-FB3021603AB1}"/>
              </a:ext>
            </a:extLst>
          </p:cNvPr>
          <p:cNvSpPr/>
          <p:nvPr/>
        </p:nvSpPr>
        <p:spPr>
          <a:xfrm>
            <a:off x="5144994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Public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Relations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92FD82E-8F94-4A66-8FC5-6F18865A06A8}"/>
              </a:ext>
            </a:extLst>
          </p:cNvPr>
          <p:cNvSpPr/>
          <p:nvPr/>
        </p:nvSpPr>
        <p:spPr>
          <a:xfrm>
            <a:off x="6159830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Customer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Service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E2DF332-6122-4A84-969D-4AEDB2A88B2A}"/>
              </a:ext>
            </a:extLst>
          </p:cNvPr>
          <p:cNvSpPr/>
          <p:nvPr/>
        </p:nvSpPr>
        <p:spPr>
          <a:xfrm>
            <a:off x="7174547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Demand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Generation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934565-529D-48C9-AFD0-7F957B04FC9D}"/>
              </a:ext>
            </a:extLst>
          </p:cNvPr>
          <p:cNvSpPr/>
          <p:nvPr/>
        </p:nvSpPr>
        <p:spPr>
          <a:xfrm>
            <a:off x="8182317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Digital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Marketing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E096149-E313-4F3D-9F41-ACFA59BB778E}"/>
              </a:ext>
            </a:extLst>
          </p:cNvPr>
          <p:cNvSpPr/>
          <p:nvPr/>
        </p:nvSpPr>
        <p:spPr>
          <a:xfrm>
            <a:off x="10202371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Marken- 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führung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98D710D-8A91-4230-ADC4-5B6D6C275E92}"/>
              </a:ext>
            </a:extLst>
          </p:cNvPr>
          <p:cNvSpPr/>
          <p:nvPr/>
        </p:nvSpPr>
        <p:spPr>
          <a:xfrm>
            <a:off x="9192344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Interne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Kommunikation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C4DE629-0FD9-4628-888B-9616982E8E71}"/>
              </a:ext>
            </a:extLst>
          </p:cNvPr>
          <p:cNvSpPr/>
          <p:nvPr/>
        </p:nvSpPr>
        <p:spPr>
          <a:xfrm>
            <a:off x="4130159" y="1334918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Corporate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Publishing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1742906-838E-4254-B0CF-2C8D1EAEAE0A}"/>
              </a:ext>
            </a:extLst>
          </p:cNvPr>
          <p:cNvSpPr/>
          <p:nvPr/>
        </p:nvSpPr>
        <p:spPr>
          <a:xfrm>
            <a:off x="2105205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5B55F16-802A-4FE4-A0A4-EF8374A72E20}"/>
              </a:ext>
            </a:extLst>
          </p:cNvPr>
          <p:cNvSpPr/>
          <p:nvPr/>
        </p:nvSpPr>
        <p:spPr>
          <a:xfrm>
            <a:off x="3115323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759C214-D914-4732-A9EB-3DDB9F7AA47C}"/>
              </a:ext>
            </a:extLst>
          </p:cNvPr>
          <p:cNvSpPr/>
          <p:nvPr/>
        </p:nvSpPr>
        <p:spPr>
          <a:xfrm>
            <a:off x="5144994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22D0055-F8D7-4FFB-8812-C6CDD5873F37}"/>
              </a:ext>
            </a:extLst>
          </p:cNvPr>
          <p:cNvSpPr/>
          <p:nvPr/>
        </p:nvSpPr>
        <p:spPr>
          <a:xfrm>
            <a:off x="6159830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475F2DB-5A76-43EB-B1BC-49BED988976C}"/>
              </a:ext>
            </a:extLst>
          </p:cNvPr>
          <p:cNvSpPr/>
          <p:nvPr/>
        </p:nvSpPr>
        <p:spPr>
          <a:xfrm>
            <a:off x="7174547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A4A26BA-D1EC-4670-9560-97C02983A745}"/>
              </a:ext>
            </a:extLst>
          </p:cNvPr>
          <p:cNvSpPr/>
          <p:nvPr/>
        </p:nvSpPr>
        <p:spPr>
          <a:xfrm>
            <a:off x="8182317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B7F27EB-8556-4C5E-91C7-9FB91226A76F}"/>
              </a:ext>
            </a:extLst>
          </p:cNvPr>
          <p:cNvSpPr/>
          <p:nvPr/>
        </p:nvSpPr>
        <p:spPr>
          <a:xfrm>
            <a:off x="10202371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03CA5D1-4456-4117-8318-3A6A5B606AD6}"/>
              </a:ext>
            </a:extLst>
          </p:cNvPr>
          <p:cNvSpPr/>
          <p:nvPr/>
        </p:nvSpPr>
        <p:spPr>
          <a:xfrm>
            <a:off x="9192344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4A6DFC8-4860-49B2-934F-81B36C9B8A35}"/>
              </a:ext>
            </a:extLst>
          </p:cNvPr>
          <p:cNvSpPr/>
          <p:nvPr/>
        </p:nvSpPr>
        <p:spPr>
          <a:xfrm>
            <a:off x="4130159" y="177453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B1659A2-5DFB-4C0C-9CF3-93E7FA2EE661}"/>
              </a:ext>
            </a:extLst>
          </p:cNvPr>
          <p:cNvSpPr/>
          <p:nvPr/>
        </p:nvSpPr>
        <p:spPr>
          <a:xfrm>
            <a:off x="2105205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1F7AE0A-713D-41F7-B1FA-B0743865DE19}"/>
              </a:ext>
            </a:extLst>
          </p:cNvPr>
          <p:cNvSpPr/>
          <p:nvPr/>
        </p:nvSpPr>
        <p:spPr>
          <a:xfrm>
            <a:off x="3115323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1839096-83C5-44D0-86E1-DC13190A1DA7}"/>
              </a:ext>
            </a:extLst>
          </p:cNvPr>
          <p:cNvSpPr/>
          <p:nvPr/>
        </p:nvSpPr>
        <p:spPr>
          <a:xfrm>
            <a:off x="5144994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4452250-4A30-4021-B370-F950222153AB}"/>
              </a:ext>
            </a:extLst>
          </p:cNvPr>
          <p:cNvSpPr/>
          <p:nvPr/>
        </p:nvSpPr>
        <p:spPr>
          <a:xfrm>
            <a:off x="6159830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2515D3E-A6A5-4FA2-9441-EB17FAF95BB9}"/>
              </a:ext>
            </a:extLst>
          </p:cNvPr>
          <p:cNvSpPr/>
          <p:nvPr/>
        </p:nvSpPr>
        <p:spPr>
          <a:xfrm>
            <a:off x="7174547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0937555-E3E4-4C26-8BD9-FA6001B8EB0B}"/>
              </a:ext>
            </a:extLst>
          </p:cNvPr>
          <p:cNvSpPr/>
          <p:nvPr/>
        </p:nvSpPr>
        <p:spPr>
          <a:xfrm>
            <a:off x="8182317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B125F27-8E13-4CCA-9058-8E9BEFCCF259}"/>
              </a:ext>
            </a:extLst>
          </p:cNvPr>
          <p:cNvSpPr/>
          <p:nvPr/>
        </p:nvSpPr>
        <p:spPr>
          <a:xfrm>
            <a:off x="10202371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787C318-5DE7-4AA1-8948-A154746AF943}"/>
              </a:ext>
            </a:extLst>
          </p:cNvPr>
          <p:cNvSpPr/>
          <p:nvPr/>
        </p:nvSpPr>
        <p:spPr>
          <a:xfrm>
            <a:off x="9192344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7E8B445-0420-4E93-AD7A-3C2D8B228DC6}"/>
              </a:ext>
            </a:extLst>
          </p:cNvPr>
          <p:cNvSpPr/>
          <p:nvPr/>
        </p:nvSpPr>
        <p:spPr>
          <a:xfrm>
            <a:off x="4130159" y="2214150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5563304-CA5C-4ACF-A3DA-C5104FE7088C}"/>
              </a:ext>
            </a:extLst>
          </p:cNvPr>
          <p:cNvSpPr/>
          <p:nvPr/>
        </p:nvSpPr>
        <p:spPr>
          <a:xfrm>
            <a:off x="2105205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25DB952-4E0C-4C6E-8D84-94B7EFDDA9D0}"/>
              </a:ext>
            </a:extLst>
          </p:cNvPr>
          <p:cNvSpPr/>
          <p:nvPr/>
        </p:nvSpPr>
        <p:spPr>
          <a:xfrm>
            <a:off x="3115323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4FABFBC-009E-4FB6-B70B-EE3346ABE665}"/>
              </a:ext>
            </a:extLst>
          </p:cNvPr>
          <p:cNvSpPr/>
          <p:nvPr/>
        </p:nvSpPr>
        <p:spPr>
          <a:xfrm>
            <a:off x="5144994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FCA989D-F425-42EE-A6C9-B0EEBD993A98}"/>
              </a:ext>
            </a:extLst>
          </p:cNvPr>
          <p:cNvSpPr/>
          <p:nvPr/>
        </p:nvSpPr>
        <p:spPr>
          <a:xfrm>
            <a:off x="6159830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CBEE8DB-6532-4F09-A35A-25038B97BD1D}"/>
              </a:ext>
            </a:extLst>
          </p:cNvPr>
          <p:cNvSpPr/>
          <p:nvPr/>
        </p:nvSpPr>
        <p:spPr>
          <a:xfrm>
            <a:off x="7174547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6F0C8E-A4EC-4E6E-A82A-D6FFDC6CDAAF}"/>
              </a:ext>
            </a:extLst>
          </p:cNvPr>
          <p:cNvSpPr/>
          <p:nvPr/>
        </p:nvSpPr>
        <p:spPr>
          <a:xfrm>
            <a:off x="8182317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B894CF2-6319-4AF1-943B-C5098D0FF176}"/>
              </a:ext>
            </a:extLst>
          </p:cNvPr>
          <p:cNvSpPr/>
          <p:nvPr/>
        </p:nvSpPr>
        <p:spPr>
          <a:xfrm>
            <a:off x="10202371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362711A-1794-48B5-8CAC-2631BD7E1B0E}"/>
              </a:ext>
            </a:extLst>
          </p:cNvPr>
          <p:cNvSpPr/>
          <p:nvPr/>
        </p:nvSpPr>
        <p:spPr>
          <a:xfrm>
            <a:off x="9192344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37D7D0E-453F-4139-8560-50EA447809CD}"/>
              </a:ext>
            </a:extLst>
          </p:cNvPr>
          <p:cNvSpPr/>
          <p:nvPr/>
        </p:nvSpPr>
        <p:spPr>
          <a:xfrm>
            <a:off x="4130159" y="265376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01F02E0-79D5-424F-A7F9-0A764AFEF638}"/>
              </a:ext>
            </a:extLst>
          </p:cNvPr>
          <p:cNvSpPr/>
          <p:nvPr/>
        </p:nvSpPr>
        <p:spPr>
          <a:xfrm>
            <a:off x="2105205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71F26D0-DAE2-497A-A68F-42373149CF6A}"/>
              </a:ext>
            </a:extLst>
          </p:cNvPr>
          <p:cNvSpPr/>
          <p:nvPr/>
        </p:nvSpPr>
        <p:spPr>
          <a:xfrm>
            <a:off x="3115323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6D8BCD4-C259-4AE8-8EEA-1CDB8A0E849E}"/>
              </a:ext>
            </a:extLst>
          </p:cNvPr>
          <p:cNvSpPr/>
          <p:nvPr/>
        </p:nvSpPr>
        <p:spPr>
          <a:xfrm>
            <a:off x="5144994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CCF3BBB-2094-41F5-AB76-2C7C5CE0293E}"/>
              </a:ext>
            </a:extLst>
          </p:cNvPr>
          <p:cNvSpPr/>
          <p:nvPr/>
        </p:nvSpPr>
        <p:spPr>
          <a:xfrm>
            <a:off x="6159830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E665A58-B7BD-4734-A7A2-21B61066543B}"/>
              </a:ext>
            </a:extLst>
          </p:cNvPr>
          <p:cNvSpPr/>
          <p:nvPr/>
        </p:nvSpPr>
        <p:spPr>
          <a:xfrm>
            <a:off x="7174547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BF67B18-7516-49E9-BAFE-002F82D6FBEC}"/>
              </a:ext>
            </a:extLst>
          </p:cNvPr>
          <p:cNvSpPr/>
          <p:nvPr/>
        </p:nvSpPr>
        <p:spPr>
          <a:xfrm>
            <a:off x="8182317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37D60FB-D295-411C-8064-7C7DC10DBA0C}"/>
              </a:ext>
            </a:extLst>
          </p:cNvPr>
          <p:cNvSpPr/>
          <p:nvPr/>
        </p:nvSpPr>
        <p:spPr>
          <a:xfrm>
            <a:off x="10202371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E41B62F-8C29-405F-939C-93DC5DCE439D}"/>
              </a:ext>
            </a:extLst>
          </p:cNvPr>
          <p:cNvSpPr/>
          <p:nvPr/>
        </p:nvSpPr>
        <p:spPr>
          <a:xfrm>
            <a:off x="9192344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BE57F16-3C22-4E69-AFD6-294632D3963D}"/>
              </a:ext>
            </a:extLst>
          </p:cNvPr>
          <p:cNvSpPr/>
          <p:nvPr/>
        </p:nvSpPr>
        <p:spPr>
          <a:xfrm>
            <a:off x="4130159" y="3093381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96CF760-582C-4C76-8374-5259B00FACB4}"/>
              </a:ext>
            </a:extLst>
          </p:cNvPr>
          <p:cNvSpPr/>
          <p:nvPr/>
        </p:nvSpPr>
        <p:spPr>
          <a:xfrm>
            <a:off x="2105205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DF33B403-1B7D-44D1-9CE0-A24568A9A24E}"/>
              </a:ext>
            </a:extLst>
          </p:cNvPr>
          <p:cNvSpPr/>
          <p:nvPr/>
        </p:nvSpPr>
        <p:spPr>
          <a:xfrm>
            <a:off x="3115323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BDAD7A0-44DC-41A9-A34C-BC9F5A2D99C6}"/>
              </a:ext>
            </a:extLst>
          </p:cNvPr>
          <p:cNvSpPr/>
          <p:nvPr/>
        </p:nvSpPr>
        <p:spPr>
          <a:xfrm>
            <a:off x="5144994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D53A4FD-79C7-4D5E-95B5-4729E64125A4}"/>
              </a:ext>
            </a:extLst>
          </p:cNvPr>
          <p:cNvSpPr/>
          <p:nvPr/>
        </p:nvSpPr>
        <p:spPr>
          <a:xfrm>
            <a:off x="6159830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D0380018-DA05-4ADD-9BC8-C74B872013EF}"/>
              </a:ext>
            </a:extLst>
          </p:cNvPr>
          <p:cNvSpPr/>
          <p:nvPr/>
        </p:nvSpPr>
        <p:spPr>
          <a:xfrm>
            <a:off x="7174547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91E3FA7-C545-43A4-83CA-F846225F9596}"/>
              </a:ext>
            </a:extLst>
          </p:cNvPr>
          <p:cNvSpPr/>
          <p:nvPr/>
        </p:nvSpPr>
        <p:spPr>
          <a:xfrm>
            <a:off x="8182317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01AFEEA-0BA0-43C6-B24B-31EDFD3F260B}"/>
              </a:ext>
            </a:extLst>
          </p:cNvPr>
          <p:cNvSpPr/>
          <p:nvPr/>
        </p:nvSpPr>
        <p:spPr>
          <a:xfrm>
            <a:off x="10202371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90F6335-244F-43E6-B559-E9F36ECDE6D7}"/>
              </a:ext>
            </a:extLst>
          </p:cNvPr>
          <p:cNvSpPr/>
          <p:nvPr/>
        </p:nvSpPr>
        <p:spPr>
          <a:xfrm>
            <a:off x="9192344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14B76121-CF11-41BA-A122-206A1F57E4CA}"/>
              </a:ext>
            </a:extLst>
          </p:cNvPr>
          <p:cNvSpPr/>
          <p:nvPr/>
        </p:nvSpPr>
        <p:spPr>
          <a:xfrm>
            <a:off x="4130159" y="353299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A3432A9D-AA54-4209-B94E-9B3A411CF270}"/>
              </a:ext>
            </a:extLst>
          </p:cNvPr>
          <p:cNvSpPr/>
          <p:nvPr/>
        </p:nvSpPr>
        <p:spPr>
          <a:xfrm>
            <a:off x="2105205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0DB4B014-8A37-46C8-B4F6-CE35CEB769FA}"/>
              </a:ext>
            </a:extLst>
          </p:cNvPr>
          <p:cNvSpPr/>
          <p:nvPr/>
        </p:nvSpPr>
        <p:spPr>
          <a:xfrm>
            <a:off x="3115323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0B5A8910-0AF5-41AB-A35F-DEC2474F5758}"/>
              </a:ext>
            </a:extLst>
          </p:cNvPr>
          <p:cNvSpPr/>
          <p:nvPr/>
        </p:nvSpPr>
        <p:spPr>
          <a:xfrm>
            <a:off x="5144994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B0D93871-CFCE-485A-AFAB-FB2972F02AC1}"/>
              </a:ext>
            </a:extLst>
          </p:cNvPr>
          <p:cNvSpPr/>
          <p:nvPr/>
        </p:nvSpPr>
        <p:spPr>
          <a:xfrm>
            <a:off x="6159830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650F6CC4-0069-41B7-A70D-4BB895400CB1}"/>
              </a:ext>
            </a:extLst>
          </p:cNvPr>
          <p:cNvSpPr/>
          <p:nvPr/>
        </p:nvSpPr>
        <p:spPr>
          <a:xfrm>
            <a:off x="7174547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3FC5144-7595-4DEA-BA98-77A200E37BD1}"/>
              </a:ext>
            </a:extLst>
          </p:cNvPr>
          <p:cNvSpPr/>
          <p:nvPr/>
        </p:nvSpPr>
        <p:spPr>
          <a:xfrm>
            <a:off x="8182317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0B65CE6-5130-4CC3-8C0E-1E0BC91C8D70}"/>
              </a:ext>
            </a:extLst>
          </p:cNvPr>
          <p:cNvSpPr/>
          <p:nvPr/>
        </p:nvSpPr>
        <p:spPr>
          <a:xfrm>
            <a:off x="10202371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C1147AD8-5ED9-4AEF-AD61-BF45B171C967}"/>
              </a:ext>
            </a:extLst>
          </p:cNvPr>
          <p:cNvSpPr/>
          <p:nvPr/>
        </p:nvSpPr>
        <p:spPr>
          <a:xfrm>
            <a:off x="9192344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715771CD-BCFD-418A-910F-A4C409B71A8A}"/>
              </a:ext>
            </a:extLst>
          </p:cNvPr>
          <p:cNvSpPr/>
          <p:nvPr/>
        </p:nvSpPr>
        <p:spPr>
          <a:xfrm>
            <a:off x="4130159" y="397261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15728B93-0463-4361-AB86-1ABA142F35A3}"/>
              </a:ext>
            </a:extLst>
          </p:cNvPr>
          <p:cNvSpPr/>
          <p:nvPr/>
        </p:nvSpPr>
        <p:spPr>
          <a:xfrm>
            <a:off x="2105205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238D5BB5-3048-490B-9EE0-1632229BB5C3}"/>
              </a:ext>
            </a:extLst>
          </p:cNvPr>
          <p:cNvSpPr/>
          <p:nvPr/>
        </p:nvSpPr>
        <p:spPr>
          <a:xfrm>
            <a:off x="3115323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495A24B6-C1B6-42B6-8F54-464682F78CA9}"/>
              </a:ext>
            </a:extLst>
          </p:cNvPr>
          <p:cNvSpPr/>
          <p:nvPr/>
        </p:nvSpPr>
        <p:spPr>
          <a:xfrm>
            <a:off x="5144994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E9BF2685-9EC2-4C01-BE46-9E80A286D889}"/>
              </a:ext>
            </a:extLst>
          </p:cNvPr>
          <p:cNvSpPr/>
          <p:nvPr/>
        </p:nvSpPr>
        <p:spPr>
          <a:xfrm>
            <a:off x="6159830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9786847-4918-4623-A81F-7A1F6A2FD887}"/>
              </a:ext>
            </a:extLst>
          </p:cNvPr>
          <p:cNvSpPr/>
          <p:nvPr/>
        </p:nvSpPr>
        <p:spPr>
          <a:xfrm>
            <a:off x="7174547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2C45DFC1-132E-408F-BC27-EA4032AFEC74}"/>
              </a:ext>
            </a:extLst>
          </p:cNvPr>
          <p:cNvSpPr/>
          <p:nvPr/>
        </p:nvSpPr>
        <p:spPr>
          <a:xfrm>
            <a:off x="8182317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8857FC5-DB79-472B-9074-6B438EA42D2A}"/>
              </a:ext>
            </a:extLst>
          </p:cNvPr>
          <p:cNvSpPr/>
          <p:nvPr/>
        </p:nvSpPr>
        <p:spPr>
          <a:xfrm>
            <a:off x="10202371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BD69EBB-782F-47F9-A4A7-6E94A679FAB8}"/>
              </a:ext>
            </a:extLst>
          </p:cNvPr>
          <p:cNvSpPr/>
          <p:nvPr/>
        </p:nvSpPr>
        <p:spPr>
          <a:xfrm>
            <a:off x="9192344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8A513CCE-8774-4921-90E9-7CD885B14705}"/>
              </a:ext>
            </a:extLst>
          </p:cNvPr>
          <p:cNvSpPr/>
          <p:nvPr/>
        </p:nvSpPr>
        <p:spPr>
          <a:xfrm>
            <a:off x="4130159" y="441222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845E74B6-F4B3-4213-9ACC-EC165F961EF4}"/>
              </a:ext>
            </a:extLst>
          </p:cNvPr>
          <p:cNvSpPr/>
          <p:nvPr/>
        </p:nvSpPr>
        <p:spPr>
          <a:xfrm>
            <a:off x="2105205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F979F543-249F-4654-92E2-67D6BA0640E3}"/>
              </a:ext>
            </a:extLst>
          </p:cNvPr>
          <p:cNvSpPr/>
          <p:nvPr/>
        </p:nvSpPr>
        <p:spPr>
          <a:xfrm>
            <a:off x="3115323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867E4852-A7A5-4C76-8FBE-D1BEEBA5EF21}"/>
              </a:ext>
            </a:extLst>
          </p:cNvPr>
          <p:cNvSpPr/>
          <p:nvPr/>
        </p:nvSpPr>
        <p:spPr>
          <a:xfrm>
            <a:off x="5144994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21659955-5845-480C-B25E-15ED8C09DCF3}"/>
              </a:ext>
            </a:extLst>
          </p:cNvPr>
          <p:cNvSpPr/>
          <p:nvPr/>
        </p:nvSpPr>
        <p:spPr>
          <a:xfrm>
            <a:off x="6159830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4D68E8C4-FFDC-4B9A-B877-871D2002CE6F}"/>
              </a:ext>
            </a:extLst>
          </p:cNvPr>
          <p:cNvSpPr/>
          <p:nvPr/>
        </p:nvSpPr>
        <p:spPr>
          <a:xfrm>
            <a:off x="7174547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D649750-9706-4A25-A9FA-2A7C31338902}"/>
              </a:ext>
            </a:extLst>
          </p:cNvPr>
          <p:cNvSpPr/>
          <p:nvPr/>
        </p:nvSpPr>
        <p:spPr>
          <a:xfrm>
            <a:off x="8182317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C6A4A42C-D127-451B-913B-C96F8CBBA5A5}"/>
              </a:ext>
            </a:extLst>
          </p:cNvPr>
          <p:cNvSpPr/>
          <p:nvPr/>
        </p:nvSpPr>
        <p:spPr>
          <a:xfrm>
            <a:off x="10202371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4A60B2F-CD01-4522-BD49-C9E838869ED0}"/>
              </a:ext>
            </a:extLst>
          </p:cNvPr>
          <p:cNvSpPr/>
          <p:nvPr/>
        </p:nvSpPr>
        <p:spPr>
          <a:xfrm>
            <a:off x="9192344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31EB0F02-A492-4E9B-9767-D971B8569B86}"/>
              </a:ext>
            </a:extLst>
          </p:cNvPr>
          <p:cNvSpPr/>
          <p:nvPr/>
        </p:nvSpPr>
        <p:spPr>
          <a:xfrm>
            <a:off x="4130159" y="485184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22DC5B0-CBC2-4303-BDDB-74435F21A0CF}"/>
              </a:ext>
            </a:extLst>
          </p:cNvPr>
          <p:cNvSpPr/>
          <p:nvPr/>
        </p:nvSpPr>
        <p:spPr>
          <a:xfrm>
            <a:off x="2105205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49048C85-389D-404B-A5A8-60CB8105E6D1}"/>
              </a:ext>
            </a:extLst>
          </p:cNvPr>
          <p:cNvSpPr/>
          <p:nvPr/>
        </p:nvSpPr>
        <p:spPr>
          <a:xfrm>
            <a:off x="3115323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4574B7F1-1F24-4D29-B0C7-19BB7AB1B6A7}"/>
              </a:ext>
            </a:extLst>
          </p:cNvPr>
          <p:cNvSpPr/>
          <p:nvPr/>
        </p:nvSpPr>
        <p:spPr>
          <a:xfrm>
            <a:off x="5144994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DB01232-44FE-4048-AEB1-EE5F6FCA1C95}"/>
              </a:ext>
            </a:extLst>
          </p:cNvPr>
          <p:cNvSpPr/>
          <p:nvPr/>
        </p:nvSpPr>
        <p:spPr>
          <a:xfrm>
            <a:off x="6159830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A4251DC8-8D51-462C-B809-61923C1B915A}"/>
              </a:ext>
            </a:extLst>
          </p:cNvPr>
          <p:cNvSpPr/>
          <p:nvPr/>
        </p:nvSpPr>
        <p:spPr>
          <a:xfrm>
            <a:off x="7174547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D6F6C545-00C8-48D4-A1DF-13CA2CF5308B}"/>
              </a:ext>
            </a:extLst>
          </p:cNvPr>
          <p:cNvSpPr/>
          <p:nvPr/>
        </p:nvSpPr>
        <p:spPr>
          <a:xfrm>
            <a:off x="8182317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46F4F02D-BCE8-47B0-A61E-CBD1378F5669}"/>
              </a:ext>
            </a:extLst>
          </p:cNvPr>
          <p:cNvSpPr/>
          <p:nvPr/>
        </p:nvSpPr>
        <p:spPr>
          <a:xfrm>
            <a:off x="10202371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2ABE714D-5457-4C5A-965C-3CE482A7058B}"/>
              </a:ext>
            </a:extLst>
          </p:cNvPr>
          <p:cNvSpPr/>
          <p:nvPr/>
        </p:nvSpPr>
        <p:spPr>
          <a:xfrm>
            <a:off x="9192344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3CD4DB85-C577-4348-9C09-BB249115CEF0}"/>
              </a:ext>
            </a:extLst>
          </p:cNvPr>
          <p:cNvSpPr/>
          <p:nvPr/>
        </p:nvSpPr>
        <p:spPr>
          <a:xfrm>
            <a:off x="4130159" y="528266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46C3E4A-D31E-485A-BCBF-923DAF3ABDC0}"/>
              </a:ext>
            </a:extLst>
          </p:cNvPr>
          <p:cNvSpPr/>
          <p:nvPr/>
        </p:nvSpPr>
        <p:spPr>
          <a:xfrm>
            <a:off x="2105205" y="924653"/>
            <a:ext cx="997176" cy="2720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Kanäle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37C4E2DA-7667-44FE-BD03-F177C8AB3BF4}"/>
              </a:ext>
            </a:extLst>
          </p:cNvPr>
          <p:cNvSpPr/>
          <p:nvPr/>
        </p:nvSpPr>
        <p:spPr>
          <a:xfrm>
            <a:off x="263352" y="1772816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Irgendein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Produktthema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6889157C-CC6A-4CF5-81A8-F2401ABC8F92}"/>
              </a:ext>
            </a:extLst>
          </p:cNvPr>
          <p:cNvSpPr/>
          <p:nvPr/>
        </p:nvSpPr>
        <p:spPr>
          <a:xfrm>
            <a:off x="263352" y="2212432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ein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Produktthema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A741B77A-72B5-4785-A5AF-D7C77F4513EB}"/>
              </a:ext>
            </a:extLst>
          </p:cNvPr>
          <p:cNvSpPr/>
          <p:nvPr/>
        </p:nvSpPr>
        <p:spPr>
          <a:xfrm>
            <a:off x="263352" y="2652047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Ein Corporate </a:t>
            </a:r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742716A0-A93B-45A6-B107-EB3375A56872}"/>
              </a:ext>
            </a:extLst>
          </p:cNvPr>
          <p:cNvSpPr/>
          <p:nvPr/>
        </p:nvSpPr>
        <p:spPr>
          <a:xfrm>
            <a:off x="263352" y="3091663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Eine </a:t>
            </a:r>
            <a:r>
              <a:rPr lang="en-CA" sz="1050" b="1" dirty="0" err="1">
                <a:solidFill>
                  <a:schemeClr val="tx1"/>
                </a:solidFill>
              </a:rPr>
              <a:t>spontane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Idee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55AFEAFC-B8C4-4DEB-83D4-0D6D53D2A651}"/>
              </a:ext>
            </a:extLst>
          </p:cNvPr>
          <p:cNvSpPr/>
          <p:nvPr/>
        </p:nvSpPr>
        <p:spPr>
          <a:xfrm>
            <a:off x="263352" y="3531278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ein</a:t>
            </a:r>
            <a:r>
              <a:rPr lang="en-CA" sz="1050" b="1" dirty="0">
                <a:solidFill>
                  <a:schemeClr val="tx1"/>
                </a:solidFill>
              </a:rPr>
              <a:t> Corporate </a:t>
            </a:r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D00B892-9652-4AA7-B16B-6C0A0F8F3980}"/>
              </a:ext>
            </a:extLst>
          </p:cNvPr>
          <p:cNvSpPr/>
          <p:nvPr/>
        </p:nvSpPr>
        <p:spPr>
          <a:xfrm>
            <a:off x="263352" y="3970894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Eine </a:t>
            </a:r>
            <a:r>
              <a:rPr lang="en-CA" sz="1050" b="1" dirty="0" err="1">
                <a:solidFill>
                  <a:schemeClr val="tx1"/>
                </a:solidFill>
              </a:rPr>
              <a:t>klasse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Studie</a:t>
            </a:r>
            <a:endParaRPr lang="en-CA" sz="1050" b="1" dirty="0">
              <a:solidFill>
                <a:schemeClr val="tx1"/>
              </a:solidFill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465701F2-D1CF-453D-ACCC-3F1DEC0F3FE8}"/>
              </a:ext>
            </a:extLst>
          </p:cNvPr>
          <p:cNvSpPr/>
          <p:nvPr/>
        </p:nvSpPr>
        <p:spPr>
          <a:xfrm>
            <a:off x="263352" y="4410509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eine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sponaten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Idee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9BA7C29-3C1F-4791-B3B7-C70C4606C9E7}"/>
              </a:ext>
            </a:extLst>
          </p:cNvPr>
          <p:cNvSpPr/>
          <p:nvPr/>
        </p:nvSpPr>
        <p:spPr>
          <a:xfrm>
            <a:off x="263352" y="4850125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Was man </a:t>
            </a:r>
            <a:r>
              <a:rPr lang="en-CA" sz="1050" b="1" dirty="0" err="1">
                <a:solidFill>
                  <a:schemeClr val="tx1"/>
                </a:solidFill>
              </a:rPr>
              <a:t>ja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auch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2F7CDA60-077A-4BBD-926B-CCFF0BB8FFF9}"/>
              </a:ext>
            </a:extLst>
          </p:cNvPr>
          <p:cNvSpPr/>
          <p:nvPr/>
        </p:nvSpPr>
        <p:spPr>
          <a:xfrm>
            <a:off x="263352" y="5280948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…</a:t>
            </a: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C9132FEE-E24C-40F3-9735-C310CD861E8A}"/>
              </a:ext>
            </a:extLst>
          </p:cNvPr>
          <p:cNvSpPr/>
          <p:nvPr/>
        </p:nvSpPr>
        <p:spPr>
          <a:xfrm>
            <a:off x="250028" y="1425815"/>
            <a:ext cx="997176" cy="2720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Themen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</a:t>
            </a:r>
          </a:p>
        </p:txBody>
      </p:sp>
      <p:sp>
        <p:nvSpPr>
          <p:cNvPr id="109" name="Pfeil: nach unten 108">
            <a:extLst>
              <a:ext uri="{FF2B5EF4-FFF2-40B4-BE49-F238E27FC236}">
                <a16:creationId xmlns:a16="http://schemas.microsoft.com/office/drawing/2014/main" id="{5BE972C3-DB1C-4D93-B9EC-B4D4DBE3D942}"/>
              </a:ext>
            </a:extLst>
          </p:cNvPr>
          <p:cNvSpPr/>
          <p:nvPr/>
        </p:nvSpPr>
        <p:spPr>
          <a:xfrm>
            <a:off x="2477940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Pfeil: nach unten 109">
            <a:extLst>
              <a:ext uri="{FF2B5EF4-FFF2-40B4-BE49-F238E27FC236}">
                <a16:creationId xmlns:a16="http://schemas.microsoft.com/office/drawing/2014/main" id="{A45DB2FB-793E-4885-B61C-7A604D7CA7BE}"/>
              </a:ext>
            </a:extLst>
          </p:cNvPr>
          <p:cNvSpPr/>
          <p:nvPr/>
        </p:nvSpPr>
        <p:spPr>
          <a:xfrm>
            <a:off x="3480263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Pfeil: nach unten 110">
            <a:extLst>
              <a:ext uri="{FF2B5EF4-FFF2-40B4-BE49-F238E27FC236}">
                <a16:creationId xmlns:a16="http://schemas.microsoft.com/office/drawing/2014/main" id="{BD0A1806-E363-4C45-BCA3-FCA88F684CE4}"/>
              </a:ext>
            </a:extLst>
          </p:cNvPr>
          <p:cNvSpPr/>
          <p:nvPr/>
        </p:nvSpPr>
        <p:spPr>
          <a:xfrm>
            <a:off x="4482586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Pfeil: nach unten 111">
            <a:extLst>
              <a:ext uri="{FF2B5EF4-FFF2-40B4-BE49-F238E27FC236}">
                <a16:creationId xmlns:a16="http://schemas.microsoft.com/office/drawing/2014/main" id="{A14D6D91-A982-49C0-B00D-933AC6DFD5B3}"/>
              </a:ext>
            </a:extLst>
          </p:cNvPr>
          <p:cNvSpPr/>
          <p:nvPr/>
        </p:nvSpPr>
        <p:spPr>
          <a:xfrm>
            <a:off x="5502494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Pfeil: nach unten 112">
            <a:extLst>
              <a:ext uri="{FF2B5EF4-FFF2-40B4-BE49-F238E27FC236}">
                <a16:creationId xmlns:a16="http://schemas.microsoft.com/office/drawing/2014/main" id="{FD0847AC-339B-450B-8893-7907840AE99D}"/>
              </a:ext>
            </a:extLst>
          </p:cNvPr>
          <p:cNvSpPr/>
          <p:nvPr/>
        </p:nvSpPr>
        <p:spPr>
          <a:xfrm>
            <a:off x="6513610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Pfeil: nach unten 113">
            <a:extLst>
              <a:ext uri="{FF2B5EF4-FFF2-40B4-BE49-F238E27FC236}">
                <a16:creationId xmlns:a16="http://schemas.microsoft.com/office/drawing/2014/main" id="{37F64F14-76CB-4FEF-B4F9-4B699EF114E3}"/>
              </a:ext>
            </a:extLst>
          </p:cNvPr>
          <p:cNvSpPr/>
          <p:nvPr/>
        </p:nvSpPr>
        <p:spPr>
          <a:xfrm>
            <a:off x="7524725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Pfeil: nach unten 114">
            <a:extLst>
              <a:ext uri="{FF2B5EF4-FFF2-40B4-BE49-F238E27FC236}">
                <a16:creationId xmlns:a16="http://schemas.microsoft.com/office/drawing/2014/main" id="{9452D99F-9C9B-4659-BA5F-19FD8B70BE35}"/>
              </a:ext>
            </a:extLst>
          </p:cNvPr>
          <p:cNvSpPr/>
          <p:nvPr/>
        </p:nvSpPr>
        <p:spPr>
          <a:xfrm>
            <a:off x="8527047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Pfeil: nach unten 115">
            <a:extLst>
              <a:ext uri="{FF2B5EF4-FFF2-40B4-BE49-F238E27FC236}">
                <a16:creationId xmlns:a16="http://schemas.microsoft.com/office/drawing/2014/main" id="{1E1FE08B-BB14-49D7-AA78-EB11B1CBCC1F}"/>
              </a:ext>
            </a:extLst>
          </p:cNvPr>
          <p:cNvSpPr/>
          <p:nvPr/>
        </p:nvSpPr>
        <p:spPr>
          <a:xfrm>
            <a:off x="9555747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Pfeil: nach unten 116">
            <a:extLst>
              <a:ext uri="{FF2B5EF4-FFF2-40B4-BE49-F238E27FC236}">
                <a16:creationId xmlns:a16="http://schemas.microsoft.com/office/drawing/2014/main" id="{B65E382E-377E-4A0E-9B8F-364CB533EB0D}"/>
              </a:ext>
            </a:extLst>
          </p:cNvPr>
          <p:cNvSpPr/>
          <p:nvPr/>
        </p:nvSpPr>
        <p:spPr>
          <a:xfrm>
            <a:off x="10549278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92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0913B2F-63AF-45D7-A410-FF0D2793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 sieht es heute meistens aus: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42B6AD7-84B5-43EA-80C9-BEB86A1A6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75767D-8AFB-4198-BCAA-0EF778A6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773506-167B-4BF9-A239-77E61B6F9B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pPr/>
              <a:t>Samstag, 30. Juni 2018</a:t>
            </a:fld>
            <a:endParaRPr lang="en-CA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1D726F0-02C1-4698-82B2-47116A493B2E}"/>
              </a:ext>
            </a:extLst>
          </p:cNvPr>
          <p:cNvSpPr/>
          <p:nvPr/>
        </p:nvSpPr>
        <p:spPr>
          <a:xfrm>
            <a:off x="2105205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Social 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Media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7822CD-153D-4BAA-BD65-FC720087FC7E}"/>
              </a:ext>
            </a:extLst>
          </p:cNvPr>
          <p:cNvSpPr/>
          <p:nvPr/>
        </p:nvSpPr>
        <p:spPr>
          <a:xfrm>
            <a:off x="3115323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F1E0DD-5F92-461A-84F8-FB3021603AB1}"/>
              </a:ext>
            </a:extLst>
          </p:cNvPr>
          <p:cNvSpPr/>
          <p:nvPr/>
        </p:nvSpPr>
        <p:spPr>
          <a:xfrm>
            <a:off x="5144994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Public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Relations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92FD82E-8F94-4A66-8FC5-6F18865A06A8}"/>
              </a:ext>
            </a:extLst>
          </p:cNvPr>
          <p:cNvSpPr/>
          <p:nvPr/>
        </p:nvSpPr>
        <p:spPr>
          <a:xfrm>
            <a:off x="6159830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Customer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Service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E2DF332-6122-4A84-969D-4AEDB2A88B2A}"/>
              </a:ext>
            </a:extLst>
          </p:cNvPr>
          <p:cNvSpPr/>
          <p:nvPr/>
        </p:nvSpPr>
        <p:spPr>
          <a:xfrm>
            <a:off x="7174547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Demand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Generation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934565-529D-48C9-AFD0-7F957B04FC9D}"/>
              </a:ext>
            </a:extLst>
          </p:cNvPr>
          <p:cNvSpPr/>
          <p:nvPr/>
        </p:nvSpPr>
        <p:spPr>
          <a:xfrm>
            <a:off x="8182317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Digital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Marketing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E096149-E313-4F3D-9F41-ACFA59BB778E}"/>
              </a:ext>
            </a:extLst>
          </p:cNvPr>
          <p:cNvSpPr/>
          <p:nvPr/>
        </p:nvSpPr>
        <p:spPr>
          <a:xfrm>
            <a:off x="10202371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Marken- 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führung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98D710D-8A91-4230-ADC4-5B6D6C275E92}"/>
              </a:ext>
            </a:extLst>
          </p:cNvPr>
          <p:cNvSpPr/>
          <p:nvPr/>
        </p:nvSpPr>
        <p:spPr>
          <a:xfrm>
            <a:off x="9192344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Interne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Kommunikation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C4DE629-0FD9-4628-888B-9616982E8E71}"/>
              </a:ext>
            </a:extLst>
          </p:cNvPr>
          <p:cNvSpPr/>
          <p:nvPr/>
        </p:nvSpPr>
        <p:spPr>
          <a:xfrm>
            <a:off x="4130159" y="1334918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Corporate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Publishing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1742906-838E-4254-B0CF-2C8D1EAEAE0A}"/>
              </a:ext>
            </a:extLst>
          </p:cNvPr>
          <p:cNvSpPr/>
          <p:nvPr/>
        </p:nvSpPr>
        <p:spPr>
          <a:xfrm>
            <a:off x="2105205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5B55F16-802A-4FE4-A0A4-EF8374A72E20}"/>
              </a:ext>
            </a:extLst>
          </p:cNvPr>
          <p:cNvSpPr/>
          <p:nvPr/>
        </p:nvSpPr>
        <p:spPr>
          <a:xfrm>
            <a:off x="3115323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759C214-D914-4732-A9EB-3DDB9F7AA47C}"/>
              </a:ext>
            </a:extLst>
          </p:cNvPr>
          <p:cNvSpPr/>
          <p:nvPr/>
        </p:nvSpPr>
        <p:spPr>
          <a:xfrm>
            <a:off x="5144994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22D0055-F8D7-4FFB-8812-C6CDD5873F37}"/>
              </a:ext>
            </a:extLst>
          </p:cNvPr>
          <p:cNvSpPr/>
          <p:nvPr/>
        </p:nvSpPr>
        <p:spPr>
          <a:xfrm>
            <a:off x="6159830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475F2DB-5A76-43EB-B1BC-49BED988976C}"/>
              </a:ext>
            </a:extLst>
          </p:cNvPr>
          <p:cNvSpPr/>
          <p:nvPr/>
        </p:nvSpPr>
        <p:spPr>
          <a:xfrm>
            <a:off x="7174547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A4A26BA-D1EC-4670-9560-97C02983A745}"/>
              </a:ext>
            </a:extLst>
          </p:cNvPr>
          <p:cNvSpPr/>
          <p:nvPr/>
        </p:nvSpPr>
        <p:spPr>
          <a:xfrm>
            <a:off x="8182317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B7F27EB-8556-4C5E-91C7-9FB91226A76F}"/>
              </a:ext>
            </a:extLst>
          </p:cNvPr>
          <p:cNvSpPr/>
          <p:nvPr/>
        </p:nvSpPr>
        <p:spPr>
          <a:xfrm>
            <a:off x="10202371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03CA5D1-4456-4117-8318-3A6A5B606AD6}"/>
              </a:ext>
            </a:extLst>
          </p:cNvPr>
          <p:cNvSpPr/>
          <p:nvPr/>
        </p:nvSpPr>
        <p:spPr>
          <a:xfrm>
            <a:off x="9192344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4A6DFC8-4860-49B2-934F-81B36C9B8A35}"/>
              </a:ext>
            </a:extLst>
          </p:cNvPr>
          <p:cNvSpPr/>
          <p:nvPr/>
        </p:nvSpPr>
        <p:spPr>
          <a:xfrm>
            <a:off x="4130159" y="177453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B1659A2-5DFB-4C0C-9CF3-93E7FA2EE661}"/>
              </a:ext>
            </a:extLst>
          </p:cNvPr>
          <p:cNvSpPr/>
          <p:nvPr/>
        </p:nvSpPr>
        <p:spPr>
          <a:xfrm>
            <a:off x="2105205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1F7AE0A-713D-41F7-B1FA-B0743865DE19}"/>
              </a:ext>
            </a:extLst>
          </p:cNvPr>
          <p:cNvSpPr/>
          <p:nvPr/>
        </p:nvSpPr>
        <p:spPr>
          <a:xfrm>
            <a:off x="3115323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1839096-83C5-44D0-86E1-DC13190A1DA7}"/>
              </a:ext>
            </a:extLst>
          </p:cNvPr>
          <p:cNvSpPr/>
          <p:nvPr/>
        </p:nvSpPr>
        <p:spPr>
          <a:xfrm>
            <a:off x="5144994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4452250-4A30-4021-B370-F950222153AB}"/>
              </a:ext>
            </a:extLst>
          </p:cNvPr>
          <p:cNvSpPr/>
          <p:nvPr/>
        </p:nvSpPr>
        <p:spPr>
          <a:xfrm>
            <a:off x="6159830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2515D3E-A6A5-4FA2-9441-EB17FAF95BB9}"/>
              </a:ext>
            </a:extLst>
          </p:cNvPr>
          <p:cNvSpPr/>
          <p:nvPr/>
        </p:nvSpPr>
        <p:spPr>
          <a:xfrm>
            <a:off x="7174547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0937555-E3E4-4C26-8BD9-FA6001B8EB0B}"/>
              </a:ext>
            </a:extLst>
          </p:cNvPr>
          <p:cNvSpPr/>
          <p:nvPr/>
        </p:nvSpPr>
        <p:spPr>
          <a:xfrm>
            <a:off x="8182317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B125F27-8E13-4CCA-9058-8E9BEFCCF259}"/>
              </a:ext>
            </a:extLst>
          </p:cNvPr>
          <p:cNvSpPr/>
          <p:nvPr/>
        </p:nvSpPr>
        <p:spPr>
          <a:xfrm>
            <a:off x="10202371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787C318-5DE7-4AA1-8948-A154746AF943}"/>
              </a:ext>
            </a:extLst>
          </p:cNvPr>
          <p:cNvSpPr/>
          <p:nvPr/>
        </p:nvSpPr>
        <p:spPr>
          <a:xfrm>
            <a:off x="9192344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7E8B445-0420-4E93-AD7A-3C2D8B228DC6}"/>
              </a:ext>
            </a:extLst>
          </p:cNvPr>
          <p:cNvSpPr/>
          <p:nvPr/>
        </p:nvSpPr>
        <p:spPr>
          <a:xfrm>
            <a:off x="4130159" y="2214150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5563304-CA5C-4ACF-A3DA-C5104FE7088C}"/>
              </a:ext>
            </a:extLst>
          </p:cNvPr>
          <p:cNvSpPr/>
          <p:nvPr/>
        </p:nvSpPr>
        <p:spPr>
          <a:xfrm>
            <a:off x="2105205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25DB952-4E0C-4C6E-8D84-94B7EFDDA9D0}"/>
              </a:ext>
            </a:extLst>
          </p:cNvPr>
          <p:cNvSpPr/>
          <p:nvPr/>
        </p:nvSpPr>
        <p:spPr>
          <a:xfrm>
            <a:off x="3115323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4FABFBC-009E-4FB6-B70B-EE3346ABE665}"/>
              </a:ext>
            </a:extLst>
          </p:cNvPr>
          <p:cNvSpPr/>
          <p:nvPr/>
        </p:nvSpPr>
        <p:spPr>
          <a:xfrm>
            <a:off x="5144994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FCA989D-F425-42EE-A6C9-B0EEBD993A98}"/>
              </a:ext>
            </a:extLst>
          </p:cNvPr>
          <p:cNvSpPr/>
          <p:nvPr/>
        </p:nvSpPr>
        <p:spPr>
          <a:xfrm>
            <a:off x="6159830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CBEE8DB-6532-4F09-A35A-25038B97BD1D}"/>
              </a:ext>
            </a:extLst>
          </p:cNvPr>
          <p:cNvSpPr/>
          <p:nvPr/>
        </p:nvSpPr>
        <p:spPr>
          <a:xfrm>
            <a:off x="7174547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6F0C8E-A4EC-4E6E-A82A-D6FFDC6CDAAF}"/>
              </a:ext>
            </a:extLst>
          </p:cNvPr>
          <p:cNvSpPr/>
          <p:nvPr/>
        </p:nvSpPr>
        <p:spPr>
          <a:xfrm>
            <a:off x="8182317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B894CF2-6319-4AF1-943B-C5098D0FF176}"/>
              </a:ext>
            </a:extLst>
          </p:cNvPr>
          <p:cNvSpPr/>
          <p:nvPr/>
        </p:nvSpPr>
        <p:spPr>
          <a:xfrm>
            <a:off x="10202371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362711A-1794-48B5-8CAC-2631BD7E1B0E}"/>
              </a:ext>
            </a:extLst>
          </p:cNvPr>
          <p:cNvSpPr/>
          <p:nvPr/>
        </p:nvSpPr>
        <p:spPr>
          <a:xfrm>
            <a:off x="9192344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37D7D0E-453F-4139-8560-50EA447809CD}"/>
              </a:ext>
            </a:extLst>
          </p:cNvPr>
          <p:cNvSpPr/>
          <p:nvPr/>
        </p:nvSpPr>
        <p:spPr>
          <a:xfrm>
            <a:off x="4130159" y="265376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01F02E0-79D5-424F-A7F9-0A764AFEF638}"/>
              </a:ext>
            </a:extLst>
          </p:cNvPr>
          <p:cNvSpPr/>
          <p:nvPr/>
        </p:nvSpPr>
        <p:spPr>
          <a:xfrm>
            <a:off x="2105205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71F26D0-DAE2-497A-A68F-42373149CF6A}"/>
              </a:ext>
            </a:extLst>
          </p:cNvPr>
          <p:cNvSpPr/>
          <p:nvPr/>
        </p:nvSpPr>
        <p:spPr>
          <a:xfrm>
            <a:off x="3115323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6D8BCD4-C259-4AE8-8EEA-1CDB8A0E849E}"/>
              </a:ext>
            </a:extLst>
          </p:cNvPr>
          <p:cNvSpPr/>
          <p:nvPr/>
        </p:nvSpPr>
        <p:spPr>
          <a:xfrm>
            <a:off x="5144994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CCF3BBB-2094-41F5-AB76-2C7C5CE0293E}"/>
              </a:ext>
            </a:extLst>
          </p:cNvPr>
          <p:cNvSpPr/>
          <p:nvPr/>
        </p:nvSpPr>
        <p:spPr>
          <a:xfrm>
            <a:off x="6159830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E665A58-B7BD-4734-A7A2-21B61066543B}"/>
              </a:ext>
            </a:extLst>
          </p:cNvPr>
          <p:cNvSpPr/>
          <p:nvPr/>
        </p:nvSpPr>
        <p:spPr>
          <a:xfrm>
            <a:off x="7174547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BF67B18-7516-49E9-BAFE-002F82D6FBEC}"/>
              </a:ext>
            </a:extLst>
          </p:cNvPr>
          <p:cNvSpPr/>
          <p:nvPr/>
        </p:nvSpPr>
        <p:spPr>
          <a:xfrm>
            <a:off x="8182317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37D60FB-D295-411C-8064-7C7DC10DBA0C}"/>
              </a:ext>
            </a:extLst>
          </p:cNvPr>
          <p:cNvSpPr/>
          <p:nvPr/>
        </p:nvSpPr>
        <p:spPr>
          <a:xfrm>
            <a:off x="10202371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E41B62F-8C29-405F-939C-93DC5DCE439D}"/>
              </a:ext>
            </a:extLst>
          </p:cNvPr>
          <p:cNvSpPr/>
          <p:nvPr/>
        </p:nvSpPr>
        <p:spPr>
          <a:xfrm>
            <a:off x="9192344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BE57F16-3C22-4E69-AFD6-294632D3963D}"/>
              </a:ext>
            </a:extLst>
          </p:cNvPr>
          <p:cNvSpPr/>
          <p:nvPr/>
        </p:nvSpPr>
        <p:spPr>
          <a:xfrm>
            <a:off x="4130159" y="3093381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96CF760-582C-4C76-8374-5259B00FACB4}"/>
              </a:ext>
            </a:extLst>
          </p:cNvPr>
          <p:cNvSpPr/>
          <p:nvPr/>
        </p:nvSpPr>
        <p:spPr>
          <a:xfrm>
            <a:off x="2105205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DF33B403-1B7D-44D1-9CE0-A24568A9A24E}"/>
              </a:ext>
            </a:extLst>
          </p:cNvPr>
          <p:cNvSpPr/>
          <p:nvPr/>
        </p:nvSpPr>
        <p:spPr>
          <a:xfrm>
            <a:off x="3115323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BDAD7A0-44DC-41A9-A34C-BC9F5A2D99C6}"/>
              </a:ext>
            </a:extLst>
          </p:cNvPr>
          <p:cNvSpPr/>
          <p:nvPr/>
        </p:nvSpPr>
        <p:spPr>
          <a:xfrm>
            <a:off x="5144994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D53A4FD-79C7-4D5E-95B5-4729E64125A4}"/>
              </a:ext>
            </a:extLst>
          </p:cNvPr>
          <p:cNvSpPr/>
          <p:nvPr/>
        </p:nvSpPr>
        <p:spPr>
          <a:xfrm>
            <a:off x="6159830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D0380018-DA05-4ADD-9BC8-C74B872013EF}"/>
              </a:ext>
            </a:extLst>
          </p:cNvPr>
          <p:cNvSpPr/>
          <p:nvPr/>
        </p:nvSpPr>
        <p:spPr>
          <a:xfrm>
            <a:off x="7174547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91E3FA7-C545-43A4-83CA-F846225F9596}"/>
              </a:ext>
            </a:extLst>
          </p:cNvPr>
          <p:cNvSpPr/>
          <p:nvPr/>
        </p:nvSpPr>
        <p:spPr>
          <a:xfrm>
            <a:off x="8182317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01AFEEA-0BA0-43C6-B24B-31EDFD3F260B}"/>
              </a:ext>
            </a:extLst>
          </p:cNvPr>
          <p:cNvSpPr/>
          <p:nvPr/>
        </p:nvSpPr>
        <p:spPr>
          <a:xfrm>
            <a:off x="10202371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90F6335-244F-43E6-B559-E9F36ECDE6D7}"/>
              </a:ext>
            </a:extLst>
          </p:cNvPr>
          <p:cNvSpPr/>
          <p:nvPr/>
        </p:nvSpPr>
        <p:spPr>
          <a:xfrm>
            <a:off x="9192344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14B76121-CF11-41BA-A122-206A1F57E4CA}"/>
              </a:ext>
            </a:extLst>
          </p:cNvPr>
          <p:cNvSpPr/>
          <p:nvPr/>
        </p:nvSpPr>
        <p:spPr>
          <a:xfrm>
            <a:off x="4130159" y="353299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A3432A9D-AA54-4209-B94E-9B3A411CF270}"/>
              </a:ext>
            </a:extLst>
          </p:cNvPr>
          <p:cNvSpPr/>
          <p:nvPr/>
        </p:nvSpPr>
        <p:spPr>
          <a:xfrm>
            <a:off x="2105205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0DB4B014-8A37-46C8-B4F6-CE35CEB769FA}"/>
              </a:ext>
            </a:extLst>
          </p:cNvPr>
          <p:cNvSpPr/>
          <p:nvPr/>
        </p:nvSpPr>
        <p:spPr>
          <a:xfrm>
            <a:off x="3115323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0B5A8910-0AF5-41AB-A35F-DEC2474F5758}"/>
              </a:ext>
            </a:extLst>
          </p:cNvPr>
          <p:cNvSpPr/>
          <p:nvPr/>
        </p:nvSpPr>
        <p:spPr>
          <a:xfrm>
            <a:off x="5144994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B0D93871-CFCE-485A-AFAB-FB2972F02AC1}"/>
              </a:ext>
            </a:extLst>
          </p:cNvPr>
          <p:cNvSpPr/>
          <p:nvPr/>
        </p:nvSpPr>
        <p:spPr>
          <a:xfrm>
            <a:off x="6159830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650F6CC4-0069-41B7-A70D-4BB895400CB1}"/>
              </a:ext>
            </a:extLst>
          </p:cNvPr>
          <p:cNvSpPr/>
          <p:nvPr/>
        </p:nvSpPr>
        <p:spPr>
          <a:xfrm>
            <a:off x="7174547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3FC5144-7595-4DEA-BA98-77A200E37BD1}"/>
              </a:ext>
            </a:extLst>
          </p:cNvPr>
          <p:cNvSpPr/>
          <p:nvPr/>
        </p:nvSpPr>
        <p:spPr>
          <a:xfrm>
            <a:off x="8182317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0B65CE6-5130-4CC3-8C0E-1E0BC91C8D70}"/>
              </a:ext>
            </a:extLst>
          </p:cNvPr>
          <p:cNvSpPr/>
          <p:nvPr/>
        </p:nvSpPr>
        <p:spPr>
          <a:xfrm>
            <a:off x="10202371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C1147AD8-5ED9-4AEF-AD61-BF45B171C967}"/>
              </a:ext>
            </a:extLst>
          </p:cNvPr>
          <p:cNvSpPr/>
          <p:nvPr/>
        </p:nvSpPr>
        <p:spPr>
          <a:xfrm>
            <a:off x="9192344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715771CD-BCFD-418A-910F-A4C409B71A8A}"/>
              </a:ext>
            </a:extLst>
          </p:cNvPr>
          <p:cNvSpPr/>
          <p:nvPr/>
        </p:nvSpPr>
        <p:spPr>
          <a:xfrm>
            <a:off x="4130159" y="397261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15728B93-0463-4361-AB86-1ABA142F35A3}"/>
              </a:ext>
            </a:extLst>
          </p:cNvPr>
          <p:cNvSpPr/>
          <p:nvPr/>
        </p:nvSpPr>
        <p:spPr>
          <a:xfrm>
            <a:off x="2105205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238D5BB5-3048-490B-9EE0-1632229BB5C3}"/>
              </a:ext>
            </a:extLst>
          </p:cNvPr>
          <p:cNvSpPr/>
          <p:nvPr/>
        </p:nvSpPr>
        <p:spPr>
          <a:xfrm>
            <a:off x="3115323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495A24B6-C1B6-42B6-8F54-464682F78CA9}"/>
              </a:ext>
            </a:extLst>
          </p:cNvPr>
          <p:cNvSpPr/>
          <p:nvPr/>
        </p:nvSpPr>
        <p:spPr>
          <a:xfrm>
            <a:off x="5144994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E9BF2685-9EC2-4C01-BE46-9E80A286D889}"/>
              </a:ext>
            </a:extLst>
          </p:cNvPr>
          <p:cNvSpPr/>
          <p:nvPr/>
        </p:nvSpPr>
        <p:spPr>
          <a:xfrm>
            <a:off x="6159830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9786847-4918-4623-A81F-7A1F6A2FD887}"/>
              </a:ext>
            </a:extLst>
          </p:cNvPr>
          <p:cNvSpPr/>
          <p:nvPr/>
        </p:nvSpPr>
        <p:spPr>
          <a:xfrm>
            <a:off x="7174547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2C45DFC1-132E-408F-BC27-EA4032AFEC74}"/>
              </a:ext>
            </a:extLst>
          </p:cNvPr>
          <p:cNvSpPr/>
          <p:nvPr/>
        </p:nvSpPr>
        <p:spPr>
          <a:xfrm>
            <a:off x="8182317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8857FC5-DB79-472B-9074-6B438EA42D2A}"/>
              </a:ext>
            </a:extLst>
          </p:cNvPr>
          <p:cNvSpPr/>
          <p:nvPr/>
        </p:nvSpPr>
        <p:spPr>
          <a:xfrm>
            <a:off x="10202371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BD69EBB-782F-47F9-A4A7-6E94A679FAB8}"/>
              </a:ext>
            </a:extLst>
          </p:cNvPr>
          <p:cNvSpPr/>
          <p:nvPr/>
        </p:nvSpPr>
        <p:spPr>
          <a:xfrm>
            <a:off x="9192344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8A513CCE-8774-4921-90E9-7CD885B14705}"/>
              </a:ext>
            </a:extLst>
          </p:cNvPr>
          <p:cNvSpPr/>
          <p:nvPr/>
        </p:nvSpPr>
        <p:spPr>
          <a:xfrm>
            <a:off x="4130159" y="441222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845E74B6-F4B3-4213-9ACC-EC165F961EF4}"/>
              </a:ext>
            </a:extLst>
          </p:cNvPr>
          <p:cNvSpPr/>
          <p:nvPr/>
        </p:nvSpPr>
        <p:spPr>
          <a:xfrm>
            <a:off x="2105205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F979F543-249F-4654-92E2-67D6BA0640E3}"/>
              </a:ext>
            </a:extLst>
          </p:cNvPr>
          <p:cNvSpPr/>
          <p:nvPr/>
        </p:nvSpPr>
        <p:spPr>
          <a:xfrm>
            <a:off x="3115323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867E4852-A7A5-4C76-8FBE-D1BEEBA5EF21}"/>
              </a:ext>
            </a:extLst>
          </p:cNvPr>
          <p:cNvSpPr/>
          <p:nvPr/>
        </p:nvSpPr>
        <p:spPr>
          <a:xfrm>
            <a:off x="5144994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21659955-5845-480C-B25E-15ED8C09DCF3}"/>
              </a:ext>
            </a:extLst>
          </p:cNvPr>
          <p:cNvSpPr/>
          <p:nvPr/>
        </p:nvSpPr>
        <p:spPr>
          <a:xfrm>
            <a:off x="6159830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4D68E8C4-FFDC-4B9A-B877-871D2002CE6F}"/>
              </a:ext>
            </a:extLst>
          </p:cNvPr>
          <p:cNvSpPr/>
          <p:nvPr/>
        </p:nvSpPr>
        <p:spPr>
          <a:xfrm>
            <a:off x="7174547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D649750-9706-4A25-A9FA-2A7C31338902}"/>
              </a:ext>
            </a:extLst>
          </p:cNvPr>
          <p:cNvSpPr/>
          <p:nvPr/>
        </p:nvSpPr>
        <p:spPr>
          <a:xfrm>
            <a:off x="8182317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C6A4A42C-D127-451B-913B-C96F8CBBA5A5}"/>
              </a:ext>
            </a:extLst>
          </p:cNvPr>
          <p:cNvSpPr/>
          <p:nvPr/>
        </p:nvSpPr>
        <p:spPr>
          <a:xfrm>
            <a:off x="10202371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4A60B2F-CD01-4522-BD49-C9E838869ED0}"/>
              </a:ext>
            </a:extLst>
          </p:cNvPr>
          <p:cNvSpPr/>
          <p:nvPr/>
        </p:nvSpPr>
        <p:spPr>
          <a:xfrm>
            <a:off x="9192344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31EB0F02-A492-4E9B-9767-D971B8569B86}"/>
              </a:ext>
            </a:extLst>
          </p:cNvPr>
          <p:cNvSpPr/>
          <p:nvPr/>
        </p:nvSpPr>
        <p:spPr>
          <a:xfrm>
            <a:off x="4130159" y="485184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22DC5B0-CBC2-4303-BDDB-74435F21A0CF}"/>
              </a:ext>
            </a:extLst>
          </p:cNvPr>
          <p:cNvSpPr/>
          <p:nvPr/>
        </p:nvSpPr>
        <p:spPr>
          <a:xfrm>
            <a:off x="2105205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49048C85-389D-404B-A5A8-60CB8105E6D1}"/>
              </a:ext>
            </a:extLst>
          </p:cNvPr>
          <p:cNvSpPr/>
          <p:nvPr/>
        </p:nvSpPr>
        <p:spPr>
          <a:xfrm>
            <a:off x="3115323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4574B7F1-1F24-4D29-B0C7-19BB7AB1B6A7}"/>
              </a:ext>
            </a:extLst>
          </p:cNvPr>
          <p:cNvSpPr/>
          <p:nvPr/>
        </p:nvSpPr>
        <p:spPr>
          <a:xfrm>
            <a:off x="5144994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DB01232-44FE-4048-AEB1-EE5F6FCA1C95}"/>
              </a:ext>
            </a:extLst>
          </p:cNvPr>
          <p:cNvSpPr/>
          <p:nvPr/>
        </p:nvSpPr>
        <p:spPr>
          <a:xfrm>
            <a:off x="6159830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A4251DC8-8D51-462C-B809-61923C1B915A}"/>
              </a:ext>
            </a:extLst>
          </p:cNvPr>
          <p:cNvSpPr/>
          <p:nvPr/>
        </p:nvSpPr>
        <p:spPr>
          <a:xfrm>
            <a:off x="7174547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D6F6C545-00C8-48D4-A1DF-13CA2CF5308B}"/>
              </a:ext>
            </a:extLst>
          </p:cNvPr>
          <p:cNvSpPr/>
          <p:nvPr/>
        </p:nvSpPr>
        <p:spPr>
          <a:xfrm>
            <a:off x="8182317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46F4F02D-BCE8-47B0-A61E-CBD1378F5669}"/>
              </a:ext>
            </a:extLst>
          </p:cNvPr>
          <p:cNvSpPr/>
          <p:nvPr/>
        </p:nvSpPr>
        <p:spPr>
          <a:xfrm>
            <a:off x="10202371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2ABE714D-5457-4C5A-965C-3CE482A7058B}"/>
              </a:ext>
            </a:extLst>
          </p:cNvPr>
          <p:cNvSpPr/>
          <p:nvPr/>
        </p:nvSpPr>
        <p:spPr>
          <a:xfrm>
            <a:off x="9192344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3CD4DB85-C577-4348-9C09-BB249115CEF0}"/>
              </a:ext>
            </a:extLst>
          </p:cNvPr>
          <p:cNvSpPr/>
          <p:nvPr/>
        </p:nvSpPr>
        <p:spPr>
          <a:xfrm>
            <a:off x="4130159" y="528266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46C3E4A-D31E-485A-BCBF-923DAF3ABDC0}"/>
              </a:ext>
            </a:extLst>
          </p:cNvPr>
          <p:cNvSpPr/>
          <p:nvPr/>
        </p:nvSpPr>
        <p:spPr>
          <a:xfrm>
            <a:off x="2105205" y="924653"/>
            <a:ext cx="997176" cy="2720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Kanäle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37C4E2DA-7667-44FE-BD03-F177C8AB3BF4}"/>
              </a:ext>
            </a:extLst>
          </p:cNvPr>
          <p:cNvSpPr/>
          <p:nvPr/>
        </p:nvSpPr>
        <p:spPr>
          <a:xfrm>
            <a:off x="263352" y="1772816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Irgendein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Produktthema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6889157C-CC6A-4CF5-81A8-F2401ABC8F92}"/>
              </a:ext>
            </a:extLst>
          </p:cNvPr>
          <p:cNvSpPr/>
          <p:nvPr/>
        </p:nvSpPr>
        <p:spPr>
          <a:xfrm>
            <a:off x="263352" y="2212432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ein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Produktthema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A741B77A-72B5-4785-A5AF-D7C77F4513EB}"/>
              </a:ext>
            </a:extLst>
          </p:cNvPr>
          <p:cNvSpPr/>
          <p:nvPr/>
        </p:nvSpPr>
        <p:spPr>
          <a:xfrm>
            <a:off x="263352" y="2652047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Ein Corporate </a:t>
            </a:r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742716A0-A93B-45A6-B107-EB3375A56872}"/>
              </a:ext>
            </a:extLst>
          </p:cNvPr>
          <p:cNvSpPr/>
          <p:nvPr/>
        </p:nvSpPr>
        <p:spPr>
          <a:xfrm>
            <a:off x="263352" y="3091663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Eine </a:t>
            </a:r>
            <a:r>
              <a:rPr lang="en-CA" sz="1050" b="1" dirty="0" err="1">
                <a:solidFill>
                  <a:schemeClr val="tx1"/>
                </a:solidFill>
              </a:rPr>
              <a:t>spontane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Idee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55AFEAFC-B8C4-4DEB-83D4-0D6D53D2A651}"/>
              </a:ext>
            </a:extLst>
          </p:cNvPr>
          <p:cNvSpPr/>
          <p:nvPr/>
        </p:nvSpPr>
        <p:spPr>
          <a:xfrm>
            <a:off x="263352" y="3531278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ein</a:t>
            </a:r>
            <a:r>
              <a:rPr lang="en-CA" sz="1050" b="1" dirty="0">
                <a:solidFill>
                  <a:schemeClr val="tx1"/>
                </a:solidFill>
              </a:rPr>
              <a:t> Corporate </a:t>
            </a:r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D00B892-9652-4AA7-B16B-6C0A0F8F3980}"/>
              </a:ext>
            </a:extLst>
          </p:cNvPr>
          <p:cNvSpPr/>
          <p:nvPr/>
        </p:nvSpPr>
        <p:spPr>
          <a:xfrm>
            <a:off x="263352" y="3970894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Eine </a:t>
            </a:r>
            <a:r>
              <a:rPr lang="en-CA" sz="1050" b="1" dirty="0" err="1">
                <a:solidFill>
                  <a:schemeClr val="tx1"/>
                </a:solidFill>
              </a:rPr>
              <a:t>klasse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Studie</a:t>
            </a:r>
            <a:endParaRPr lang="en-CA" sz="1050" b="1" dirty="0">
              <a:solidFill>
                <a:schemeClr val="tx1"/>
              </a:solidFill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465701F2-D1CF-453D-ACCC-3F1DEC0F3FE8}"/>
              </a:ext>
            </a:extLst>
          </p:cNvPr>
          <p:cNvSpPr/>
          <p:nvPr/>
        </p:nvSpPr>
        <p:spPr>
          <a:xfrm>
            <a:off x="263352" y="4410509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eine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sponaten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Idee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9BA7C29-3C1F-4791-B3B7-C70C4606C9E7}"/>
              </a:ext>
            </a:extLst>
          </p:cNvPr>
          <p:cNvSpPr/>
          <p:nvPr/>
        </p:nvSpPr>
        <p:spPr>
          <a:xfrm>
            <a:off x="263352" y="4850125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Was man </a:t>
            </a:r>
            <a:r>
              <a:rPr lang="en-CA" sz="1050" b="1" dirty="0" err="1">
                <a:solidFill>
                  <a:schemeClr val="tx1"/>
                </a:solidFill>
              </a:rPr>
              <a:t>ja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auch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…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2F7CDA60-077A-4BBD-926B-CCFF0BB8FFF9}"/>
              </a:ext>
            </a:extLst>
          </p:cNvPr>
          <p:cNvSpPr/>
          <p:nvPr/>
        </p:nvSpPr>
        <p:spPr>
          <a:xfrm>
            <a:off x="263352" y="5280948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…</a:t>
            </a: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C9132FEE-E24C-40F3-9735-C310CD861E8A}"/>
              </a:ext>
            </a:extLst>
          </p:cNvPr>
          <p:cNvSpPr/>
          <p:nvPr/>
        </p:nvSpPr>
        <p:spPr>
          <a:xfrm>
            <a:off x="250028" y="1425815"/>
            <a:ext cx="997176" cy="2720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Themen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</a:t>
            </a:r>
          </a:p>
        </p:txBody>
      </p:sp>
      <p:sp>
        <p:nvSpPr>
          <p:cNvPr id="109" name="Pfeil: nach unten 108">
            <a:extLst>
              <a:ext uri="{FF2B5EF4-FFF2-40B4-BE49-F238E27FC236}">
                <a16:creationId xmlns:a16="http://schemas.microsoft.com/office/drawing/2014/main" id="{5BE972C3-DB1C-4D93-B9EC-B4D4DBE3D942}"/>
              </a:ext>
            </a:extLst>
          </p:cNvPr>
          <p:cNvSpPr/>
          <p:nvPr/>
        </p:nvSpPr>
        <p:spPr>
          <a:xfrm>
            <a:off x="2477940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Pfeil: nach unten 109">
            <a:extLst>
              <a:ext uri="{FF2B5EF4-FFF2-40B4-BE49-F238E27FC236}">
                <a16:creationId xmlns:a16="http://schemas.microsoft.com/office/drawing/2014/main" id="{A45DB2FB-793E-4885-B61C-7A604D7CA7BE}"/>
              </a:ext>
            </a:extLst>
          </p:cNvPr>
          <p:cNvSpPr/>
          <p:nvPr/>
        </p:nvSpPr>
        <p:spPr>
          <a:xfrm>
            <a:off x="3480263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Pfeil: nach unten 110">
            <a:extLst>
              <a:ext uri="{FF2B5EF4-FFF2-40B4-BE49-F238E27FC236}">
                <a16:creationId xmlns:a16="http://schemas.microsoft.com/office/drawing/2014/main" id="{BD0A1806-E363-4C45-BCA3-FCA88F684CE4}"/>
              </a:ext>
            </a:extLst>
          </p:cNvPr>
          <p:cNvSpPr/>
          <p:nvPr/>
        </p:nvSpPr>
        <p:spPr>
          <a:xfrm>
            <a:off x="4482586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Pfeil: nach unten 111">
            <a:extLst>
              <a:ext uri="{FF2B5EF4-FFF2-40B4-BE49-F238E27FC236}">
                <a16:creationId xmlns:a16="http://schemas.microsoft.com/office/drawing/2014/main" id="{A14D6D91-A982-49C0-B00D-933AC6DFD5B3}"/>
              </a:ext>
            </a:extLst>
          </p:cNvPr>
          <p:cNvSpPr/>
          <p:nvPr/>
        </p:nvSpPr>
        <p:spPr>
          <a:xfrm>
            <a:off x="5502494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Pfeil: nach unten 112">
            <a:extLst>
              <a:ext uri="{FF2B5EF4-FFF2-40B4-BE49-F238E27FC236}">
                <a16:creationId xmlns:a16="http://schemas.microsoft.com/office/drawing/2014/main" id="{FD0847AC-339B-450B-8893-7907840AE99D}"/>
              </a:ext>
            </a:extLst>
          </p:cNvPr>
          <p:cNvSpPr/>
          <p:nvPr/>
        </p:nvSpPr>
        <p:spPr>
          <a:xfrm>
            <a:off x="6513610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Pfeil: nach unten 113">
            <a:extLst>
              <a:ext uri="{FF2B5EF4-FFF2-40B4-BE49-F238E27FC236}">
                <a16:creationId xmlns:a16="http://schemas.microsoft.com/office/drawing/2014/main" id="{37F64F14-76CB-4FEF-B4F9-4B699EF114E3}"/>
              </a:ext>
            </a:extLst>
          </p:cNvPr>
          <p:cNvSpPr/>
          <p:nvPr/>
        </p:nvSpPr>
        <p:spPr>
          <a:xfrm>
            <a:off x="7524725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Pfeil: nach unten 114">
            <a:extLst>
              <a:ext uri="{FF2B5EF4-FFF2-40B4-BE49-F238E27FC236}">
                <a16:creationId xmlns:a16="http://schemas.microsoft.com/office/drawing/2014/main" id="{9452D99F-9C9B-4659-BA5F-19FD8B70BE35}"/>
              </a:ext>
            </a:extLst>
          </p:cNvPr>
          <p:cNvSpPr/>
          <p:nvPr/>
        </p:nvSpPr>
        <p:spPr>
          <a:xfrm>
            <a:off x="8527047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Pfeil: nach unten 115">
            <a:extLst>
              <a:ext uri="{FF2B5EF4-FFF2-40B4-BE49-F238E27FC236}">
                <a16:creationId xmlns:a16="http://schemas.microsoft.com/office/drawing/2014/main" id="{1E1FE08B-BB14-49D7-AA78-EB11B1CBCC1F}"/>
              </a:ext>
            </a:extLst>
          </p:cNvPr>
          <p:cNvSpPr/>
          <p:nvPr/>
        </p:nvSpPr>
        <p:spPr>
          <a:xfrm>
            <a:off x="9555747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Pfeil: nach unten 116">
            <a:extLst>
              <a:ext uri="{FF2B5EF4-FFF2-40B4-BE49-F238E27FC236}">
                <a16:creationId xmlns:a16="http://schemas.microsoft.com/office/drawing/2014/main" id="{B65E382E-377E-4A0E-9B8F-364CB533EB0D}"/>
              </a:ext>
            </a:extLst>
          </p:cNvPr>
          <p:cNvSpPr/>
          <p:nvPr/>
        </p:nvSpPr>
        <p:spPr>
          <a:xfrm>
            <a:off x="10549278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6A88EEAD-F4D4-4737-BA41-9F912CF13E41}"/>
              </a:ext>
            </a:extLst>
          </p:cNvPr>
          <p:cNvSpPr/>
          <p:nvPr/>
        </p:nvSpPr>
        <p:spPr>
          <a:xfrm>
            <a:off x="2207568" y="278092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Juni</a:t>
            </a: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3849E340-6D95-4A53-B564-BCAA8FCD4D45}"/>
              </a:ext>
            </a:extLst>
          </p:cNvPr>
          <p:cNvSpPr/>
          <p:nvPr/>
        </p:nvSpPr>
        <p:spPr>
          <a:xfrm>
            <a:off x="2189925" y="1905695"/>
            <a:ext cx="804939" cy="18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Gar nicht</a:t>
            </a: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16596324-A940-42C0-9138-7D5A78F7CD2A}"/>
              </a:ext>
            </a:extLst>
          </p:cNvPr>
          <p:cNvSpPr/>
          <p:nvPr/>
        </p:nvSpPr>
        <p:spPr>
          <a:xfrm>
            <a:off x="2189925" y="2306178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08C0F06E-D2C8-4CFE-8022-6F368310B63D}"/>
              </a:ext>
            </a:extLst>
          </p:cNvPr>
          <p:cNvSpPr/>
          <p:nvPr/>
        </p:nvSpPr>
        <p:spPr>
          <a:xfrm>
            <a:off x="2189925" y="4100688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EAABB2AC-EE39-4FA9-83C6-B5482E5517F2}"/>
              </a:ext>
            </a:extLst>
          </p:cNvPr>
          <p:cNvSpPr/>
          <p:nvPr/>
        </p:nvSpPr>
        <p:spPr>
          <a:xfrm>
            <a:off x="2207568" y="321145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August</a:t>
            </a: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E910A3A8-ABBA-42BF-B0B6-7A33A25FF678}"/>
              </a:ext>
            </a:extLst>
          </p:cNvPr>
          <p:cNvSpPr/>
          <p:nvPr/>
        </p:nvSpPr>
        <p:spPr>
          <a:xfrm>
            <a:off x="2189925" y="3639245"/>
            <a:ext cx="804939" cy="18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Gar nicht</a:t>
            </a:r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C0F43C99-0B00-476F-AFFC-F5E46E0CD5B6}"/>
              </a:ext>
            </a:extLst>
          </p:cNvPr>
          <p:cNvSpPr/>
          <p:nvPr/>
        </p:nvSpPr>
        <p:spPr>
          <a:xfrm>
            <a:off x="2207568" y="454876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100" b="1" dirty="0"/>
              <a:t>September</a:t>
            </a: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47D33B98-F5E4-4FEC-A237-4325E467F73F}"/>
              </a:ext>
            </a:extLst>
          </p:cNvPr>
          <p:cNvSpPr/>
          <p:nvPr/>
        </p:nvSpPr>
        <p:spPr>
          <a:xfrm>
            <a:off x="2189925" y="4976988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5C20C8F3-597C-496D-8E81-9CB270522956}"/>
              </a:ext>
            </a:extLst>
          </p:cNvPr>
          <p:cNvSpPr/>
          <p:nvPr/>
        </p:nvSpPr>
        <p:spPr>
          <a:xfrm>
            <a:off x="3229662" y="3645650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Juni</a:t>
            </a: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51F76FDB-A45D-467A-BC0F-4A8E85444528}"/>
              </a:ext>
            </a:extLst>
          </p:cNvPr>
          <p:cNvSpPr/>
          <p:nvPr/>
        </p:nvSpPr>
        <p:spPr>
          <a:xfrm>
            <a:off x="3230905" y="2306177"/>
            <a:ext cx="804939" cy="18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Gar nicht</a:t>
            </a:r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68BF89D8-5112-4573-A58D-8E45D2A80BB8}"/>
              </a:ext>
            </a:extLst>
          </p:cNvPr>
          <p:cNvSpPr/>
          <p:nvPr/>
        </p:nvSpPr>
        <p:spPr>
          <a:xfrm>
            <a:off x="3230905" y="2785573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EDB2E5CD-1B42-4EEB-ABC6-A3402CA9DC93}"/>
              </a:ext>
            </a:extLst>
          </p:cNvPr>
          <p:cNvSpPr/>
          <p:nvPr/>
        </p:nvSpPr>
        <p:spPr>
          <a:xfrm>
            <a:off x="3248548" y="411751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März</a:t>
            </a:r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35725011-EC0C-46B7-B331-36707F478C7C}"/>
              </a:ext>
            </a:extLst>
          </p:cNvPr>
          <p:cNvSpPr/>
          <p:nvPr/>
        </p:nvSpPr>
        <p:spPr>
          <a:xfrm>
            <a:off x="3230905" y="3208511"/>
            <a:ext cx="804939" cy="18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Gar nicht</a:t>
            </a:r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2594C527-2B20-4030-BDC3-DA5E107A4BA5}"/>
              </a:ext>
            </a:extLst>
          </p:cNvPr>
          <p:cNvSpPr/>
          <p:nvPr/>
        </p:nvSpPr>
        <p:spPr>
          <a:xfrm>
            <a:off x="3230905" y="4552295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02B8637A-B49C-4060-AA29-971652E8591C}"/>
              </a:ext>
            </a:extLst>
          </p:cNvPr>
          <p:cNvSpPr/>
          <p:nvPr/>
        </p:nvSpPr>
        <p:spPr>
          <a:xfrm>
            <a:off x="3230905" y="1905694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20A30529-443F-4709-8915-D6D5B11D206C}"/>
              </a:ext>
            </a:extLst>
          </p:cNvPr>
          <p:cNvSpPr/>
          <p:nvPr/>
        </p:nvSpPr>
        <p:spPr>
          <a:xfrm>
            <a:off x="3230905" y="4992861"/>
            <a:ext cx="804939" cy="18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Gar nicht</a:t>
            </a:r>
          </a:p>
        </p:txBody>
      </p:sp>
    </p:spTree>
    <p:extLst>
      <p:ext uri="{BB962C8B-B14F-4D97-AF65-F5344CB8AC3E}">
        <p14:creationId xmlns:p14="http://schemas.microsoft.com/office/powerpoint/2010/main" val="36406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6" grpId="0" animBg="1"/>
      <p:bldP spid="125" grpId="0" animBg="1"/>
      <p:bldP spid="127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0913B2F-63AF-45D7-A410-FF0D2793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führt dazu, dass die Themen meistens „disconnected“ sind….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42B6AD7-84B5-43EA-80C9-BEB86A1A6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75767D-8AFB-4198-BCAA-0EF778A6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773506-167B-4BF9-A239-77E61B6F9B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pPr/>
              <a:t>Samstag, 30. Juni 2018</a:t>
            </a:fld>
            <a:endParaRPr lang="en-CA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1D726F0-02C1-4698-82B2-47116A493B2E}"/>
              </a:ext>
            </a:extLst>
          </p:cNvPr>
          <p:cNvSpPr/>
          <p:nvPr/>
        </p:nvSpPr>
        <p:spPr>
          <a:xfrm>
            <a:off x="2105205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Social 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Media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7822CD-153D-4BAA-BD65-FC720087FC7E}"/>
              </a:ext>
            </a:extLst>
          </p:cNvPr>
          <p:cNvSpPr/>
          <p:nvPr/>
        </p:nvSpPr>
        <p:spPr>
          <a:xfrm>
            <a:off x="3115323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F1E0DD-5F92-461A-84F8-FB3021603AB1}"/>
              </a:ext>
            </a:extLst>
          </p:cNvPr>
          <p:cNvSpPr/>
          <p:nvPr/>
        </p:nvSpPr>
        <p:spPr>
          <a:xfrm>
            <a:off x="5144994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Public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Relations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92FD82E-8F94-4A66-8FC5-6F18865A06A8}"/>
              </a:ext>
            </a:extLst>
          </p:cNvPr>
          <p:cNvSpPr/>
          <p:nvPr/>
        </p:nvSpPr>
        <p:spPr>
          <a:xfrm>
            <a:off x="6159830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Customer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Service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E2DF332-6122-4A84-969D-4AEDB2A88B2A}"/>
              </a:ext>
            </a:extLst>
          </p:cNvPr>
          <p:cNvSpPr/>
          <p:nvPr/>
        </p:nvSpPr>
        <p:spPr>
          <a:xfrm>
            <a:off x="7174547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Demand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Generation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934565-529D-48C9-AFD0-7F957B04FC9D}"/>
              </a:ext>
            </a:extLst>
          </p:cNvPr>
          <p:cNvSpPr/>
          <p:nvPr/>
        </p:nvSpPr>
        <p:spPr>
          <a:xfrm>
            <a:off x="8182317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Digital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Marketing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E096149-E313-4F3D-9F41-ACFA59BB778E}"/>
              </a:ext>
            </a:extLst>
          </p:cNvPr>
          <p:cNvSpPr/>
          <p:nvPr/>
        </p:nvSpPr>
        <p:spPr>
          <a:xfrm>
            <a:off x="10202371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Marken- 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führung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98D710D-8A91-4230-ADC4-5B6D6C275E92}"/>
              </a:ext>
            </a:extLst>
          </p:cNvPr>
          <p:cNvSpPr/>
          <p:nvPr/>
        </p:nvSpPr>
        <p:spPr>
          <a:xfrm>
            <a:off x="9192344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Interne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Kommunikation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C4DE629-0FD9-4628-888B-9616982E8E71}"/>
              </a:ext>
            </a:extLst>
          </p:cNvPr>
          <p:cNvSpPr/>
          <p:nvPr/>
        </p:nvSpPr>
        <p:spPr>
          <a:xfrm>
            <a:off x="4130159" y="1334918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Corporate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Publishing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1742906-838E-4254-B0CF-2C8D1EAEAE0A}"/>
              </a:ext>
            </a:extLst>
          </p:cNvPr>
          <p:cNvSpPr/>
          <p:nvPr/>
        </p:nvSpPr>
        <p:spPr>
          <a:xfrm>
            <a:off x="2105205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5B55F16-802A-4FE4-A0A4-EF8374A72E20}"/>
              </a:ext>
            </a:extLst>
          </p:cNvPr>
          <p:cNvSpPr/>
          <p:nvPr/>
        </p:nvSpPr>
        <p:spPr>
          <a:xfrm>
            <a:off x="3115323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759C214-D914-4732-A9EB-3DDB9F7AA47C}"/>
              </a:ext>
            </a:extLst>
          </p:cNvPr>
          <p:cNvSpPr/>
          <p:nvPr/>
        </p:nvSpPr>
        <p:spPr>
          <a:xfrm>
            <a:off x="5144994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22D0055-F8D7-4FFB-8812-C6CDD5873F37}"/>
              </a:ext>
            </a:extLst>
          </p:cNvPr>
          <p:cNvSpPr/>
          <p:nvPr/>
        </p:nvSpPr>
        <p:spPr>
          <a:xfrm>
            <a:off x="6159830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475F2DB-5A76-43EB-B1BC-49BED988976C}"/>
              </a:ext>
            </a:extLst>
          </p:cNvPr>
          <p:cNvSpPr/>
          <p:nvPr/>
        </p:nvSpPr>
        <p:spPr>
          <a:xfrm>
            <a:off x="7174547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A4A26BA-D1EC-4670-9560-97C02983A745}"/>
              </a:ext>
            </a:extLst>
          </p:cNvPr>
          <p:cNvSpPr/>
          <p:nvPr/>
        </p:nvSpPr>
        <p:spPr>
          <a:xfrm>
            <a:off x="8182317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B7F27EB-8556-4C5E-91C7-9FB91226A76F}"/>
              </a:ext>
            </a:extLst>
          </p:cNvPr>
          <p:cNvSpPr/>
          <p:nvPr/>
        </p:nvSpPr>
        <p:spPr>
          <a:xfrm>
            <a:off x="10202371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03CA5D1-4456-4117-8318-3A6A5B606AD6}"/>
              </a:ext>
            </a:extLst>
          </p:cNvPr>
          <p:cNvSpPr/>
          <p:nvPr/>
        </p:nvSpPr>
        <p:spPr>
          <a:xfrm>
            <a:off x="9192344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4A6DFC8-4860-49B2-934F-81B36C9B8A35}"/>
              </a:ext>
            </a:extLst>
          </p:cNvPr>
          <p:cNvSpPr/>
          <p:nvPr/>
        </p:nvSpPr>
        <p:spPr>
          <a:xfrm>
            <a:off x="4130159" y="177453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B1659A2-5DFB-4C0C-9CF3-93E7FA2EE661}"/>
              </a:ext>
            </a:extLst>
          </p:cNvPr>
          <p:cNvSpPr/>
          <p:nvPr/>
        </p:nvSpPr>
        <p:spPr>
          <a:xfrm>
            <a:off x="2105205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1F7AE0A-713D-41F7-B1FA-B0743865DE19}"/>
              </a:ext>
            </a:extLst>
          </p:cNvPr>
          <p:cNvSpPr/>
          <p:nvPr/>
        </p:nvSpPr>
        <p:spPr>
          <a:xfrm>
            <a:off x="3115323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1839096-83C5-44D0-86E1-DC13190A1DA7}"/>
              </a:ext>
            </a:extLst>
          </p:cNvPr>
          <p:cNvSpPr/>
          <p:nvPr/>
        </p:nvSpPr>
        <p:spPr>
          <a:xfrm>
            <a:off x="5144994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4452250-4A30-4021-B370-F950222153AB}"/>
              </a:ext>
            </a:extLst>
          </p:cNvPr>
          <p:cNvSpPr/>
          <p:nvPr/>
        </p:nvSpPr>
        <p:spPr>
          <a:xfrm>
            <a:off x="6159830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2515D3E-A6A5-4FA2-9441-EB17FAF95BB9}"/>
              </a:ext>
            </a:extLst>
          </p:cNvPr>
          <p:cNvSpPr/>
          <p:nvPr/>
        </p:nvSpPr>
        <p:spPr>
          <a:xfrm>
            <a:off x="7174547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0937555-E3E4-4C26-8BD9-FA6001B8EB0B}"/>
              </a:ext>
            </a:extLst>
          </p:cNvPr>
          <p:cNvSpPr/>
          <p:nvPr/>
        </p:nvSpPr>
        <p:spPr>
          <a:xfrm>
            <a:off x="8182317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B125F27-8E13-4CCA-9058-8E9BEFCCF259}"/>
              </a:ext>
            </a:extLst>
          </p:cNvPr>
          <p:cNvSpPr/>
          <p:nvPr/>
        </p:nvSpPr>
        <p:spPr>
          <a:xfrm>
            <a:off x="10202371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787C318-5DE7-4AA1-8948-A154746AF943}"/>
              </a:ext>
            </a:extLst>
          </p:cNvPr>
          <p:cNvSpPr/>
          <p:nvPr/>
        </p:nvSpPr>
        <p:spPr>
          <a:xfrm>
            <a:off x="9192344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7E8B445-0420-4E93-AD7A-3C2D8B228DC6}"/>
              </a:ext>
            </a:extLst>
          </p:cNvPr>
          <p:cNvSpPr/>
          <p:nvPr/>
        </p:nvSpPr>
        <p:spPr>
          <a:xfrm>
            <a:off x="4130159" y="2214150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5563304-CA5C-4ACF-A3DA-C5104FE7088C}"/>
              </a:ext>
            </a:extLst>
          </p:cNvPr>
          <p:cNvSpPr/>
          <p:nvPr/>
        </p:nvSpPr>
        <p:spPr>
          <a:xfrm>
            <a:off x="2105205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25DB952-4E0C-4C6E-8D84-94B7EFDDA9D0}"/>
              </a:ext>
            </a:extLst>
          </p:cNvPr>
          <p:cNvSpPr/>
          <p:nvPr/>
        </p:nvSpPr>
        <p:spPr>
          <a:xfrm>
            <a:off x="3115323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4FABFBC-009E-4FB6-B70B-EE3346ABE665}"/>
              </a:ext>
            </a:extLst>
          </p:cNvPr>
          <p:cNvSpPr/>
          <p:nvPr/>
        </p:nvSpPr>
        <p:spPr>
          <a:xfrm>
            <a:off x="5144994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FCA989D-F425-42EE-A6C9-B0EEBD993A98}"/>
              </a:ext>
            </a:extLst>
          </p:cNvPr>
          <p:cNvSpPr/>
          <p:nvPr/>
        </p:nvSpPr>
        <p:spPr>
          <a:xfrm>
            <a:off x="6159830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CBEE8DB-6532-4F09-A35A-25038B97BD1D}"/>
              </a:ext>
            </a:extLst>
          </p:cNvPr>
          <p:cNvSpPr/>
          <p:nvPr/>
        </p:nvSpPr>
        <p:spPr>
          <a:xfrm>
            <a:off x="7174547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6F0C8E-A4EC-4E6E-A82A-D6FFDC6CDAAF}"/>
              </a:ext>
            </a:extLst>
          </p:cNvPr>
          <p:cNvSpPr/>
          <p:nvPr/>
        </p:nvSpPr>
        <p:spPr>
          <a:xfrm>
            <a:off x="8182317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B894CF2-6319-4AF1-943B-C5098D0FF176}"/>
              </a:ext>
            </a:extLst>
          </p:cNvPr>
          <p:cNvSpPr/>
          <p:nvPr/>
        </p:nvSpPr>
        <p:spPr>
          <a:xfrm>
            <a:off x="10202371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362711A-1794-48B5-8CAC-2631BD7E1B0E}"/>
              </a:ext>
            </a:extLst>
          </p:cNvPr>
          <p:cNvSpPr/>
          <p:nvPr/>
        </p:nvSpPr>
        <p:spPr>
          <a:xfrm>
            <a:off x="9192344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37D7D0E-453F-4139-8560-50EA447809CD}"/>
              </a:ext>
            </a:extLst>
          </p:cNvPr>
          <p:cNvSpPr/>
          <p:nvPr/>
        </p:nvSpPr>
        <p:spPr>
          <a:xfrm>
            <a:off x="4130159" y="265376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01F02E0-79D5-424F-A7F9-0A764AFEF638}"/>
              </a:ext>
            </a:extLst>
          </p:cNvPr>
          <p:cNvSpPr/>
          <p:nvPr/>
        </p:nvSpPr>
        <p:spPr>
          <a:xfrm>
            <a:off x="2105205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71F26D0-DAE2-497A-A68F-42373149CF6A}"/>
              </a:ext>
            </a:extLst>
          </p:cNvPr>
          <p:cNvSpPr/>
          <p:nvPr/>
        </p:nvSpPr>
        <p:spPr>
          <a:xfrm>
            <a:off x="3115323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6D8BCD4-C259-4AE8-8EEA-1CDB8A0E849E}"/>
              </a:ext>
            </a:extLst>
          </p:cNvPr>
          <p:cNvSpPr/>
          <p:nvPr/>
        </p:nvSpPr>
        <p:spPr>
          <a:xfrm>
            <a:off x="5144994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CCF3BBB-2094-41F5-AB76-2C7C5CE0293E}"/>
              </a:ext>
            </a:extLst>
          </p:cNvPr>
          <p:cNvSpPr/>
          <p:nvPr/>
        </p:nvSpPr>
        <p:spPr>
          <a:xfrm>
            <a:off x="6159830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E665A58-B7BD-4734-A7A2-21B61066543B}"/>
              </a:ext>
            </a:extLst>
          </p:cNvPr>
          <p:cNvSpPr/>
          <p:nvPr/>
        </p:nvSpPr>
        <p:spPr>
          <a:xfrm>
            <a:off x="7174547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BF67B18-7516-49E9-BAFE-002F82D6FBEC}"/>
              </a:ext>
            </a:extLst>
          </p:cNvPr>
          <p:cNvSpPr/>
          <p:nvPr/>
        </p:nvSpPr>
        <p:spPr>
          <a:xfrm>
            <a:off x="8182317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37D60FB-D295-411C-8064-7C7DC10DBA0C}"/>
              </a:ext>
            </a:extLst>
          </p:cNvPr>
          <p:cNvSpPr/>
          <p:nvPr/>
        </p:nvSpPr>
        <p:spPr>
          <a:xfrm>
            <a:off x="10202371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E41B62F-8C29-405F-939C-93DC5DCE439D}"/>
              </a:ext>
            </a:extLst>
          </p:cNvPr>
          <p:cNvSpPr/>
          <p:nvPr/>
        </p:nvSpPr>
        <p:spPr>
          <a:xfrm>
            <a:off x="9192344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BE57F16-3C22-4E69-AFD6-294632D3963D}"/>
              </a:ext>
            </a:extLst>
          </p:cNvPr>
          <p:cNvSpPr/>
          <p:nvPr/>
        </p:nvSpPr>
        <p:spPr>
          <a:xfrm>
            <a:off x="4130159" y="3093381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96CF760-582C-4C76-8374-5259B00FACB4}"/>
              </a:ext>
            </a:extLst>
          </p:cNvPr>
          <p:cNvSpPr/>
          <p:nvPr/>
        </p:nvSpPr>
        <p:spPr>
          <a:xfrm>
            <a:off x="2105205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DF33B403-1B7D-44D1-9CE0-A24568A9A24E}"/>
              </a:ext>
            </a:extLst>
          </p:cNvPr>
          <p:cNvSpPr/>
          <p:nvPr/>
        </p:nvSpPr>
        <p:spPr>
          <a:xfrm>
            <a:off x="3115323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BDAD7A0-44DC-41A9-A34C-BC9F5A2D99C6}"/>
              </a:ext>
            </a:extLst>
          </p:cNvPr>
          <p:cNvSpPr/>
          <p:nvPr/>
        </p:nvSpPr>
        <p:spPr>
          <a:xfrm>
            <a:off x="5144994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D53A4FD-79C7-4D5E-95B5-4729E64125A4}"/>
              </a:ext>
            </a:extLst>
          </p:cNvPr>
          <p:cNvSpPr/>
          <p:nvPr/>
        </p:nvSpPr>
        <p:spPr>
          <a:xfrm>
            <a:off x="6159830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D0380018-DA05-4ADD-9BC8-C74B872013EF}"/>
              </a:ext>
            </a:extLst>
          </p:cNvPr>
          <p:cNvSpPr/>
          <p:nvPr/>
        </p:nvSpPr>
        <p:spPr>
          <a:xfrm>
            <a:off x="7174547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91E3FA7-C545-43A4-83CA-F846225F9596}"/>
              </a:ext>
            </a:extLst>
          </p:cNvPr>
          <p:cNvSpPr/>
          <p:nvPr/>
        </p:nvSpPr>
        <p:spPr>
          <a:xfrm>
            <a:off x="8182317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01AFEEA-0BA0-43C6-B24B-31EDFD3F260B}"/>
              </a:ext>
            </a:extLst>
          </p:cNvPr>
          <p:cNvSpPr/>
          <p:nvPr/>
        </p:nvSpPr>
        <p:spPr>
          <a:xfrm>
            <a:off x="10202371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90F6335-244F-43E6-B559-E9F36ECDE6D7}"/>
              </a:ext>
            </a:extLst>
          </p:cNvPr>
          <p:cNvSpPr/>
          <p:nvPr/>
        </p:nvSpPr>
        <p:spPr>
          <a:xfrm>
            <a:off x="9192344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14B76121-CF11-41BA-A122-206A1F57E4CA}"/>
              </a:ext>
            </a:extLst>
          </p:cNvPr>
          <p:cNvSpPr/>
          <p:nvPr/>
        </p:nvSpPr>
        <p:spPr>
          <a:xfrm>
            <a:off x="4130159" y="353299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A3432A9D-AA54-4209-B94E-9B3A411CF270}"/>
              </a:ext>
            </a:extLst>
          </p:cNvPr>
          <p:cNvSpPr/>
          <p:nvPr/>
        </p:nvSpPr>
        <p:spPr>
          <a:xfrm>
            <a:off x="2105205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0DB4B014-8A37-46C8-B4F6-CE35CEB769FA}"/>
              </a:ext>
            </a:extLst>
          </p:cNvPr>
          <p:cNvSpPr/>
          <p:nvPr/>
        </p:nvSpPr>
        <p:spPr>
          <a:xfrm>
            <a:off x="3115323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0B5A8910-0AF5-41AB-A35F-DEC2474F5758}"/>
              </a:ext>
            </a:extLst>
          </p:cNvPr>
          <p:cNvSpPr/>
          <p:nvPr/>
        </p:nvSpPr>
        <p:spPr>
          <a:xfrm>
            <a:off x="5144994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B0D93871-CFCE-485A-AFAB-FB2972F02AC1}"/>
              </a:ext>
            </a:extLst>
          </p:cNvPr>
          <p:cNvSpPr/>
          <p:nvPr/>
        </p:nvSpPr>
        <p:spPr>
          <a:xfrm>
            <a:off x="6159830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650F6CC4-0069-41B7-A70D-4BB895400CB1}"/>
              </a:ext>
            </a:extLst>
          </p:cNvPr>
          <p:cNvSpPr/>
          <p:nvPr/>
        </p:nvSpPr>
        <p:spPr>
          <a:xfrm>
            <a:off x="7174547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3FC5144-7595-4DEA-BA98-77A200E37BD1}"/>
              </a:ext>
            </a:extLst>
          </p:cNvPr>
          <p:cNvSpPr/>
          <p:nvPr/>
        </p:nvSpPr>
        <p:spPr>
          <a:xfrm>
            <a:off x="8182317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0B65CE6-5130-4CC3-8C0E-1E0BC91C8D70}"/>
              </a:ext>
            </a:extLst>
          </p:cNvPr>
          <p:cNvSpPr/>
          <p:nvPr/>
        </p:nvSpPr>
        <p:spPr>
          <a:xfrm>
            <a:off x="10202371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C1147AD8-5ED9-4AEF-AD61-BF45B171C967}"/>
              </a:ext>
            </a:extLst>
          </p:cNvPr>
          <p:cNvSpPr/>
          <p:nvPr/>
        </p:nvSpPr>
        <p:spPr>
          <a:xfrm>
            <a:off x="9192344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715771CD-BCFD-418A-910F-A4C409B71A8A}"/>
              </a:ext>
            </a:extLst>
          </p:cNvPr>
          <p:cNvSpPr/>
          <p:nvPr/>
        </p:nvSpPr>
        <p:spPr>
          <a:xfrm>
            <a:off x="4130159" y="397261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15728B93-0463-4361-AB86-1ABA142F35A3}"/>
              </a:ext>
            </a:extLst>
          </p:cNvPr>
          <p:cNvSpPr/>
          <p:nvPr/>
        </p:nvSpPr>
        <p:spPr>
          <a:xfrm>
            <a:off x="2105205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238D5BB5-3048-490B-9EE0-1632229BB5C3}"/>
              </a:ext>
            </a:extLst>
          </p:cNvPr>
          <p:cNvSpPr/>
          <p:nvPr/>
        </p:nvSpPr>
        <p:spPr>
          <a:xfrm>
            <a:off x="3115323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495A24B6-C1B6-42B6-8F54-464682F78CA9}"/>
              </a:ext>
            </a:extLst>
          </p:cNvPr>
          <p:cNvSpPr/>
          <p:nvPr/>
        </p:nvSpPr>
        <p:spPr>
          <a:xfrm>
            <a:off x="5144994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E9BF2685-9EC2-4C01-BE46-9E80A286D889}"/>
              </a:ext>
            </a:extLst>
          </p:cNvPr>
          <p:cNvSpPr/>
          <p:nvPr/>
        </p:nvSpPr>
        <p:spPr>
          <a:xfrm>
            <a:off x="6159830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9786847-4918-4623-A81F-7A1F6A2FD887}"/>
              </a:ext>
            </a:extLst>
          </p:cNvPr>
          <p:cNvSpPr/>
          <p:nvPr/>
        </p:nvSpPr>
        <p:spPr>
          <a:xfrm>
            <a:off x="7174547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2C45DFC1-132E-408F-BC27-EA4032AFEC74}"/>
              </a:ext>
            </a:extLst>
          </p:cNvPr>
          <p:cNvSpPr/>
          <p:nvPr/>
        </p:nvSpPr>
        <p:spPr>
          <a:xfrm>
            <a:off x="8182317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8857FC5-DB79-472B-9074-6B438EA42D2A}"/>
              </a:ext>
            </a:extLst>
          </p:cNvPr>
          <p:cNvSpPr/>
          <p:nvPr/>
        </p:nvSpPr>
        <p:spPr>
          <a:xfrm>
            <a:off x="10202371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BD69EBB-782F-47F9-A4A7-6E94A679FAB8}"/>
              </a:ext>
            </a:extLst>
          </p:cNvPr>
          <p:cNvSpPr/>
          <p:nvPr/>
        </p:nvSpPr>
        <p:spPr>
          <a:xfrm>
            <a:off x="9192344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8A513CCE-8774-4921-90E9-7CD885B14705}"/>
              </a:ext>
            </a:extLst>
          </p:cNvPr>
          <p:cNvSpPr/>
          <p:nvPr/>
        </p:nvSpPr>
        <p:spPr>
          <a:xfrm>
            <a:off x="4130159" y="441222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845E74B6-F4B3-4213-9ACC-EC165F961EF4}"/>
              </a:ext>
            </a:extLst>
          </p:cNvPr>
          <p:cNvSpPr/>
          <p:nvPr/>
        </p:nvSpPr>
        <p:spPr>
          <a:xfrm>
            <a:off x="2105205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F979F543-249F-4654-92E2-67D6BA0640E3}"/>
              </a:ext>
            </a:extLst>
          </p:cNvPr>
          <p:cNvSpPr/>
          <p:nvPr/>
        </p:nvSpPr>
        <p:spPr>
          <a:xfrm>
            <a:off x="3115323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867E4852-A7A5-4C76-8FBE-D1BEEBA5EF21}"/>
              </a:ext>
            </a:extLst>
          </p:cNvPr>
          <p:cNvSpPr/>
          <p:nvPr/>
        </p:nvSpPr>
        <p:spPr>
          <a:xfrm>
            <a:off x="5144994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21659955-5845-480C-B25E-15ED8C09DCF3}"/>
              </a:ext>
            </a:extLst>
          </p:cNvPr>
          <p:cNvSpPr/>
          <p:nvPr/>
        </p:nvSpPr>
        <p:spPr>
          <a:xfrm>
            <a:off x="6159830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4D68E8C4-FFDC-4B9A-B877-871D2002CE6F}"/>
              </a:ext>
            </a:extLst>
          </p:cNvPr>
          <p:cNvSpPr/>
          <p:nvPr/>
        </p:nvSpPr>
        <p:spPr>
          <a:xfrm>
            <a:off x="7174547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D649750-9706-4A25-A9FA-2A7C31338902}"/>
              </a:ext>
            </a:extLst>
          </p:cNvPr>
          <p:cNvSpPr/>
          <p:nvPr/>
        </p:nvSpPr>
        <p:spPr>
          <a:xfrm>
            <a:off x="8182317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C6A4A42C-D127-451B-913B-C96F8CBBA5A5}"/>
              </a:ext>
            </a:extLst>
          </p:cNvPr>
          <p:cNvSpPr/>
          <p:nvPr/>
        </p:nvSpPr>
        <p:spPr>
          <a:xfrm>
            <a:off x="10202371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4A60B2F-CD01-4522-BD49-C9E838869ED0}"/>
              </a:ext>
            </a:extLst>
          </p:cNvPr>
          <p:cNvSpPr/>
          <p:nvPr/>
        </p:nvSpPr>
        <p:spPr>
          <a:xfrm>
            <a:off x="9192344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31EB0F02-A492-4E9B-9767-D971B8569B86}"/>
              </a:ext>
            </a:extLst>
          </p:cNvPr>
          <p:cNvSpPr/>
          <p:nvPr/>
        </p:nvSpPr>
        <p:spPr>
          <a:xfrm>
            <a:off x="4130159" y="485184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22DC5B0-CBC2-4303-BDDB-74435F21A0CF}"/>
              </a:ext>
            </a:extLst>
          </p:cNvPr>
          <p:cNvSpPr/>
          <p:nvPr/>
        </p:nvSpPr>
        <p:spPr>
          <a:xfrm>
            <a:off x="2105205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49048C85-389D-404B-A5A8-60CB8105E6D1}"/>
              </a:ext>
            </a:extLst>
          </p:cNvPr>
          <p:cNvSpPr/>
          <p:nvPr/>
        </p:nvSpPr>
        <p:spPr>
          <a:xfrm>
            <a:off x="3115323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4574B7F1-1F24-4D29-B0C7-19BB7AB1B6A7}"/>
              </a:ext>
            </a:extLst>
          </p:cNvPr>
          <p:cNvSpPr/>
          <p:nvPr/>
        </p:nvSpPr>
        <p:spPr>
          <a:xfrm>
            <a:off x="5144994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DB01232-44FE-4048-AEB1-EE5F6FCA1C95}"/>
              </a:ext>
            </a:extLst>
          </p:cNvPr>
          <p:cNvSpPr/>
          <p:nvPr/>
        </p:nvSpPr>
        <p:spPr>
          <a:xfrm>
            <a:off x="6159830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A4251DC8-8D51-462C-B809-61923C1B915A}"/>
              </a:ext>
            </a:extLst>
          </p:cNvPr>
          <p:cNvSpPr/>
          <p:nvPr/>
        </p:nvSpPr>
        <p:spPr>
          <a:xfrm>
            <a:off x="7174547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D6F6C545-00C8-48D4-A1DF-13CA2CF5308B}"/>
              </a:ext>
            </a:extLst>
          </p:cNvPr>
          <p:cNvSpPr/>
          <p:nvPr/>
        </p:nvSpPr>
        <p:spPr>
          <a:xfrm>
            <a:off x="8182317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46F4F02D-BCE8-47B0-A61E-CBD1378F5669}"/>
              </a:ext>
            </a:extLst>
          </p:cNvPr>
          <p:cNvSpPr/>
          <p:nvPr/>
        </p:nvSpPr>
        <p:spPr>
          <a:xfrm>
            <a:off x="10202371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2ABE714D-5457-4C5A-965C-3CE482A7058B}"/>
              </a:ext>
            </a:extLst>
          </p:cNvPr>
          <p:cNvSpPr/>
          <p:nvPr/>
        </p:nvSpPr>
        <p:spPr>
          <a:xfrm>
            <a:off x="9192344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3CD4DB85-C577-4348-9C09-BB249115CEF0}"/>
              </a:ext>
            </a:extLst>
          </p:cNvPr>
          <p:cNvSpPr/>
          <p:nvPr/>
        </p:nvSpPr>
        <p:spPr>
          <a:xfrm>
            <a:off x="4130159" y="528266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46C3E4A-D31E-485A-BCBF-923DAF3ABDC0}"/>
              </a:ext>
            </a:extLst>
          </p:cNvPr>
          <p:cNvSpPr/>
          <p:nvPr/>
        </p:nvSpPr>
        <p:spPr>
          <a:xfrm>
            <a:off x="2105205" y="924653"/>
            <a:ext cx="997176" cy="2720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Kanäle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</a:t>
            </a: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C9132FEE-E24C-40F3-9735-C310CD861E8A}"/>
              </a:ext>
            </a:extLst>
          </p:cNvPr>
          <p:cNvSpPr/>
          <p:nvPr/>
        </p:nvSpPr>
        <p:spPr>
          <a:xfrm>
            <a:off x="250028" y="1425815"/>
            <a:ext cx="997176" cy="2720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Themen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</a:t>
            </a:r>
          </a:p>
        </p:txBody>
      </p:sp>
      <p:sp>
        <p:nvSpPr>
          <p:cNvPr id="109" name="Pfeil: nach unten 108">
            <a:extLst>
              <a:ext uri="{FF2B5EF4-FFF2-40B4-BE49-F238E27FC236}">
                <a16:creationId xmlns:a16="http://schemas.microsoft.com/office/drawing/2014/main" id="{5BE972C3-DB1C-4D93-B9EC-B4D4DBE3D942}"/>
              </a:ext>
            </a:extLst>
          </p:cNvPr>
          <p:cNvSpPr/>
          <p:nvPr/>
        </p:nvSpPr>
        <p:spPr>
          <a:xfrm>
            <a:off x="2477940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Pfeil: nach unten 109">
            <a:extLst>
              <a:ext uri="{FF2B5EF4-FFF2-40B4-BE49-F238E27FC236}">
                <a16:creationId xmlns:a16="http://schemas.microsoft.com/office/drawing/2014/main" id="{A45DB2FB-793E-4885-B61C-7A604D7CA7BE}"/>
              </a:ext>
            </a:extLst>
          </p:cNvPr>
          <p:cNvSpPr/>
          <p:nvPr/>
        </p:nvSpPr>
        <p:spPr>
          <a:xfrm>
            <a:off x="3480263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Pfeil: nach unten 110">
            <a:extLst>
              <a:ext uri="{FF2B5EF4-FFF2-40B4-BE49-F238E27FC236}">
                <a16:creationId xmlns:a16="http://schemas.microsoft.com/office/drawing/2014/main" id="{BD0A1806-E363-4C45-BCA3-FCA88F684CE4}"/>
              </a:ext>
            </a:extLst>
          </p:cNvPr>
          <p:cNvSpPr/>
          <p:nvPr/>
        </p:nvSpPr>
        <p:spPr>
          <a:xfrm>
            <a:off x="4482586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Pfeil: nach unten 111">
            <a:extLst>
              <a:ext uri="{FF2B5EF4-FFF2-40B4-BE49-F238E27FC236}">
                <a16:creationId xmlns:a16="http://schemas.microsoft.com/office/drawing/2014/main" id="{A14D6D91-A982-49C0-B00D-933AC6DFD5B3}"/>
              </a:ext>
            </a:extLst>
          </p:cNvPr>
          <p:cNvSpPr/>
          <p:nvPr/>
        </p:nvSpPr>
        <p:spPr>
          <a:xfrm>
            <a:off x="5502494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Pfeil: nach unten 112">
            <a:extLst>
              <a:ext uri="{FF2B5EF4-FFF2-40B4-BE49-F238E27FC236}">
                <a16:creationId xmlns:a16="http://schemas.microsoft.com/office/drawing/2014/main" id="{FD0847AC-339B-450B-8893-7907840AE99D}"/>
              </a:ext>
            </a:extLst>
          </p:cNvPr>
          <p:cNvSpPr/>
          <p:nvPr/>
        </p:nvSpPr>
        <p:spPr>
          <a:xfrm>
            <a:off x="6513610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Pfeil: nach unten 113">
            <a:extLst>
              <a:ext uri="{FF2B5EF4-FFF2-40B4-BE49-F238E27FC236}">
                <a16:creationId xmlns:a16="http://schemas.microsoft.com/office/drawing/2014/main" id="{37F64F14-76CB-4FEF-B4F9-4B699EF114E3}"/>
              </a:ext>
            </a:extLst>
          </p:cNvPr>
          <p:cNvSpPr/>
          <p:nvPr/>
        </p:nvSpPr>
        <p:spPr>
          <a:xfrm>
            <a:off x="7524725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Pfeil: nach unten 114">
            <a:extLst>
              <a:ext uri="{FF2B5EF4-FFF2-40B4-BE49-F238E27FC236}">
                <a16:creationId xmlns:a16="http://schemas.microsoft.com/office/drawing/2014/main" id="{9452D99F-9C9B-4659-BA5F-19FD8B70BE35}"/>
              </a:ext>
            </a:extLst>
          </p:cNvPr>
          <p:cNvSpPr/>
          <p:nvPr/>
        </p:nvSpPr>
        <p:spPr>
          <a:xfrm>
            <a:off x="8527047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Pfeil: nach unten 115">
            <a:extLst>
              <a:ext uri="{FF2B5EF4-FFF2-40B4-BE49-F238E27FC236}">
                <a16:creationId xmlns:a16="http://schemas.microsoft.com/office/drawing/2014/main" id="{1E1FE08B-BB14-49D7-AA78-EB11B1CBCC1F}"/>
              </a:ext>
            </a:extLst>
          </p:cNvPr>
          <p:cNvSpPr/>
          <p:nvPr/>
        </p:nvSpPr>
        <p:spPr>
          <a:xfrm>
            <a:off x="9555747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Pfeil: nach unten 116">
            <a:extLst>
              <a:ext uri="{FF2B5EF4-FFF2-40B4-BE49-F238E27FC236}">
                <a16:creationId xmlns:a16="http://schemas.microsoft.com/office/drawing/2014/main" id="{B65E382E-377E-4A0E-9B8F-364CB533EB0D}"/>
              </a:ext>
            </a:extLst>
          </p:cNvPr>
          <p:cNvSpPr/>
          <p:nvPr/>
        </p:nvSpPr>
        <p:spPr>
          <a:xfrm>
            <a:off x="10549278" y="1783634"/>
            <a:ext cx="288032" cy="3741165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6775AD1C-F7C4-4253-A8A6-692C02EF99E9}"/>
              </a:ext>
            </a:extLst>
          </p:cNvPr>
          <p:cNvSpPr/>
          <p:nvPr/>
        </p:nvSpPr>
        <p:spPr>
          <a:xfrm>
            <a:off x="2207568" y="278092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Juni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053E8DAF-6E19-42EA-AE14-5AF8261C314E}"/>
              </a:ext>
            </a:extLst>
          </p:cNvPr>
          <p:cNvSpPr/>
          <p:nvPr/>
        </p:nvSpPr>
        <p:spPr>
          <a:xfrm>
            <a:off x="3218683" y="2780928"/>
            <a:ext cx="804939" cy="18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Gar nicht</a:t>
            </a: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895628F4-FD95-428F-98D6-F1DEE7973464}"/>
              </a:ext>
            </a:extLst>
          </p:cNvPr>
          <p:cNvSpPr/>
          <p:nvPr/>
        </p:nvSpPr>
        <p:spPr>
          <a:xfrm>
            <a:off x="4238591" y="278092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Sept.</a:t>
            </a: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AEA8287C-BC7F-44D8-87FF-98A4EFAABEEC}"/>
              </a:ext>
            </a:extLst>
          </p:cNvPr>
          <p:cNvSpPr/>
          <p:nvPr/>
        </p:nvSpPr>
        <p:spPr>
          <a:xfrm>
            <a:off x="6260822" y="2780928"/>
            <a:ext cx="804939" cy="18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Gar nicht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FD1CD795-51E3-4992-9FD2-68513077DA79}"/>
              </a:ext>
            </a:extLst>
          </p:cNvPr>
          <p:cNvSpPr/>
          <p:nvPr/>
        </p:nvSpPr>
        <p:spPr>
          <a:xfrm>
            <a:off x="7298314" y="278092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Januar</a:t>
            </a: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B9DCC439-598B-4A3E-BD73-5D39CF6E734B}"/>
              </a:ext>
            </a:extLst>
          </p:cNvPr>
          <p:cNvSpPr/>
          <p:nvPr/>
        </p:nvSpPr>
        <p:spPr>
          <a:xfrm>
            <a:off x="8300637" y="278092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März</a:t>
            </a: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744CD2ED-6FD4-4537-9229-9A311A0B33C6}"/>
              </a:ext>
            </a:extLst>
          </p:cNvPr>
          <p:cNvSpPr/>
          <p:nvPr/>
        </p:nvSpPr>
        <p:spPr>
          <a:xfrm>
            <a:off x="5267291" y="2780928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718D5401-E2AE-4AFC-905A-602827C944E5}"/>
              </a:ext>
            </a:extLst>
          </p:cNvPr>
          <p:cNvSpPr/>
          <p:nvPr/>
        </p:nvSpPr>
        <p:spPr>
          <a:xfrm>
            <a:off x="9276583" y="2780928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984E2B2E-AABF-4DDF-8BFC-28A962B5E4C5}"/>
              </a:ext>
            </a:extLst>
          </p:cNvPr>
          <p:cNvSpPr/>
          <p:nvPr/>
        </p:nvSpPr>
        <p:spPr>
          <a:xfrm>
            <a:off x="10287698" y="2780928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AF3BC458-71DF-4011-A37E-0ABC1797EB58}"/>
              </a:ext>
            </a:extLst>
          </p:cNvPr>
          <p:cNvSpPr/>
          <p:nvPr/>
        </p:nvSpPr>
        <p:spPr>
          <a:xfrm>
            <a:off x="4238591" y="4090983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Mai.</a:t>
            </a:r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9479CF81-3365-4DD9-9BBF-B99D489CABFA}"/>
              </a:ext>
            </a:extLst>
          </p:cNvPr>
          <p:cNvSpPr/>
          <p:nvPr/>
        </p:nvSpPr>
        <p:spPr>
          <a:xfrm>
            <a:off x="2206073" y="4090983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D8DBAAE4-F34F-4364-9691-8E24D5068929}"/>
              </a:ext>
            </a:extLst>
          </p:cNvPr>
          <p:cNvSpPr/>
          <p:nvPr/>
        </p:nvSpPr>
        <p:spPr>
          <a:xfrm>
            <a:off x="3239345" y="4090983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2C513A02-A87B-4D3B-A569-B24D32038241}"/>
              </a:ext>
            </a:extLst>
          </p:cNvPr>
          <p:cNvSpPr/>
          <p:nvPr/>
        </p:nvSpPr>
        <p:spPr>
          <a:xfrm>
            <a:off x="5278457" y="4090983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6790C964-BC25-4D93-8D1E-5C490F3C0E5A}"/>
              </a:ext>
            </a:extLst>
          </p:cNvPr>
          <p:cNvSpPr/>
          <p:nvPr/>
        </p:nvSpPr>
        <p:spPr>
          <a:xfrm>
            <a:off x="6275153" y="4090983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52B34179-20C8-406F-AB66-78307B7E605E}"/>
              </a:ext>
            </a:extLst>
          </p:cNvPr>
          <p:cNvSpPr/>
          <p:nvPr/>
        </p:nvSpPr>
        <p:spPr>
          <a:xfrm>
            <a:off x="7271849" y="4090983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D98E3FA2-E48F-4F15-B214-15419E22F962}"/>
              </a:ext>
            </a:extLst>
          </p:cNvPr>
          <p:cNvSpPr/>
          <p:nvPr/>
        </p:nvSpPr>
        <p:spPr>
          <a:xfrm>
            <a:off x="8286833" y="4090983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DE634647-6B57-4EAF-98E6-26B9E93DCFEA}"/>
              </a:ext>
            </a:extLst>
          </p:cNvPr>
          <p:cNvSpPr/>
          <p:nvPr/>
        </p:nvSpPr>
        <p:spPr>
          <a:xfrm>
            <a:off x="9292673" y="4090983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61DB9C9-DFEC-4CF5-9DE3-33CB0BAF4AD6}"/>
              </a:ext>
            </a:extLst>
          </p:cNvPr>
          <p:cNvSpPr/>
          <p:nvPr/>
        </p:nvSpPr>
        <p:spPr>
          <a:xfrm>
            <a:off x="10298513" y="4090983"/>
            <a:ext cx="804939" cy="182651"/>
          </a:xfrm>
          <a:prstGeom prst="rect">
            <a:avLst/>
          </a:prstGeom>
          <a:solidFill>
            <a:srgbClr val="F7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100" b="1" dirty="0"/>
              <a:t>Wusste nix</a:t>
            </a:r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8D63209A-0B86-4EB0-B783-4144DA685D82}"/>
              </a:ext>
            </a:extLst>
          </p:cNvPr>
          <p:cNvSpPr/>
          <p:nvPr/>
        </p:nvSpPr>
        <p:spPr>
          <a:xfrm>
            <a:off x="263352" y="1772816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Irgendein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Produktthema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089E1B10-6F3A-4630-B3E1-F9BFC6DB008A}"/>
              </a:ext>
            </a:extLst>
          </p:cNvPr>
          <p:cNvSpPr/>
          <p:nvPr/>
        </p:nvSpPr>
        <p:spPr>
          <a:xfrm>
            <a:off x="263352" y="2212432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ein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Produktthema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38" name="Rechteck 137">
            <a:extLst>
              <a:ext uri="{FF2B5EF4-FFF2-40B4-BE49-F238E27FC236}">
                <a16:creationId xmlns:a16="http://schemas.microsoft.com/office/drawing/2014/main" id="{CC4766E9-2C83-45E7-9742-6AB8D253B7AA}"/>
              </a:ext>
            </a:extLst>
          </p:cNvPr>
          <p:cNvSpPr/>
          <p:nvPr/>
        </p:nvSpPr>
        <p:spPr>
          <a:xfrm>
            <a:off x="263352" y="2652047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Ein Corporate </a:t>
            </a:r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39" name="Rechteck 138">
            <a:extLst>
              <a:ext uri="{FF2B5EF4-FFF2-40B4-BE49-F238E27FC236}">
                <a16:creationId xmlns:a16="http://schemas.microsoft.com/office/drawing/2014/main" id="{8246D030-B1D0-43CF-90F9-A5447AA90480}"/>
              </a:ext>
            </a:extLst>
          </p:cNvPr>
          <p:cNvSpPr/>
          <p:nvPr/>
        </p:nvSpPr>
        <p:spPr>
          <a:xfrm>
            <a:off x="263352" y="3091663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Eine </a:t>
            </a:r>
            <a:r>
              <a:rPr lang="en-CA" sz="1050" b="1" dirty="0" err="1">
                <a:solidFill>
                  <a:schemeClr val="tx1"/>
                </a:solidFill>
              </a:rPr>
              <a:t>spontane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Idee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40" name="Rechteck 139">
            <a:extLst>
              <a:ext uri="{FF2B5EF4-FFF2-40B4-BE49-F238E27FC236}">
                <a16:creationId xmlns:a16="http://schemas.microsoft.com/office/drawing/2014/main" id="{94550DAE-8ED9-4CB1-8CB2-2434717B1CD3}"/>
              </a:ext>
            </a:extLst>
          </p:cNvPr>
          <p:cNvSpPr/>
          <p:nvPr/>
        </p:nvSpPr>
        <p:spPr>
          <a:xfrm>
            <a:off x="263352" y="3531278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ein</a:t>
            </a:r>
            <a:r>
              <a:rPr lang="en-CA" sz="1050" b="1" dirty="0">
                <a:solidFill>
                  <a:schemeClr val="tx1"/>
                </a:solidFill>
              </a:rPr>
              <a:t> Corporate </a:t>
            </a:r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41" name="Rechteck 140">
            <a:extLst>
              <a:ext uri="{FF2B5EF4-FFF2-40B4-BE49-F238E27FC236}">
                <a16:creationId xmlns:a16="http://schemas.microsoft.com/office/drawing/2014/main" id="{512F4C92-01E1-44DD-A0FF-F87DD8F1C323}"/>
              </a:ext>
            </a:extLst>
          </p:cNvPr>
          <p:cNvSpPr/>
          <p:nvPr/>
        </p:nvSpPr>
        <p:spPr>
          <a:xfrm>
            <a:off x="263352" y="3970894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Eine </a:t>
            </a:r>
            <a:r>
              <a:rPr lang="en-CA" sz="1050" b="1" dirty="0" err="1">
                <a:solidFill>
                  <a:schemeClr val="tx1"/>
                </a:solidFill>
              </a:rPr>
              <a:t>klasse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Studie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42" name="Rechteck 141">
            <a:extLst>
              <a:ext uri="{FF2B5EF4-FFF2-40B4-BE49-F238E27FC236}">
                <a16:creationId xmlns:a16="http://schemas.microsoft.com/office/drawing/2014/main" id="{CD9BADDA-5AB0-4B87-AAE1-C035DBD8E6EC}"/>
              </a:ext>
            </a:extLst>
          </p:cNvPr>
          <p:cNvSpPr/>
          <p:nvPr/>
        </p:nvSpPr>
        <p:spPr>
          <a:xfrm>
            <a:off x="263352" y="4410509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eine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sponaten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Idee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08449A19-B476-48D3-AD93-D35BA07E021A}"/>
              </a:ext>
            </a:extLst>
          </p:cNvPr>
          <p:cNvSpPr/>
          <p:nvPr/>
        </p:nvSpPr>
        <p:spPr>
          <a:xfrm>
            <a:off x="263352" y="4850125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>
                <a:solidFill>
                  <a:schemeClr val="tx1"/>
                </a:solidFill>
              </a:rPr>
              <a:t>Was man </a:t>
            </a:r>
            <a:r>
              <a:rPr lang="en-CA" sz="1050" b="1" dirty="0" err="1">
                <a:solidFill>
                  <a:schemeClr val="tx1"/>
                </a:solidFill>
              </a:rPr>
              <a:t>ja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auch</a:t>
            </a:r>
            <a:r>
              <a:rPr lang="en-CA" sz="1050" b="1" dirty="0">
                <a:solidFill>
                  <a:schemeClr val="tx1"/>
                </a:solidFill>
              </a:rPr>
              <a:t> </a:t>
            </a:r>
            <a:r>
              <a:rPr lang="en-CA" sz="1050" b="1" dirty="0" err="1">
                <a:solidFill>
                  <a:schemeClr val="tx1"/>
                </a:solidFill>
              </a:rPr>
              <a:t>noch</a:t>
            </a:r>
            <a:r>
              <a:rPr lang="en-CA" sz="1050" b="1" dirty="0">
                <a:solidFill>
                  <a:schemeClr val="tx1"/>
                </a:solidFill>
              </a:rPr>
              <a:t> …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80CF71AB-3732-48EE-8D69-EF66702DCA5B}"/>
              </a:ext>
            </a:extLst>
          </p:cNvPr>
          <p:cNvSpPr/>
          <p:nvPr/>
        </p:nvSpPr>
        <p:spPr>
          <a:xfrm>
            <a:off x="263352" y="5280948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583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0913B2F-63AF-45D7-A410-FF0D2793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Wo wir stattdessen hinwollen: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42B6AD7-84B5-43EA-80C9-BEB86A1A6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75767D-8AFB-4198-BCAA-0EF778A6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773506-167B-4BF9-A239-77E61B6F9B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pPr/>
              <a:t>Samstag, 30. Juni 2018</a:t>
            </a:fld>
            <a:endParaRPr lang="en-CA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1D726F0-02C1-4698-82B2-47116A493B2E}"/>
              </a:ext>
            </a:extLst>
          </p:cNvPr>
          <p:cNvSpPr/>
          <p:nvPr/>
        </p:nvSpPr>
        <p:spPr>
          <a:xfrm>
            <a:off x="2105205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Social 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Media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7822CD-153D-4BAA-BD65-FC720087FC7E}"/>
              </a:ext>
            </a:extLst>
          </p:cNvPr>
          <p:cNvSpPr/>
          <p:nvPr/>
        </p:nvSpPr>
        <p:spPr>
          <a:xfrm>
            <a:off x="3115323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F1E0DD-5F92-461A-84F8-FB3021603AB1}"/>
              </a:ext>
            </a:extLst>
          </p:cNvPr>
          <p:cNvSpPr/>
          <p:nvPr/>
        </p:nvSpPr>
        <p:spPr>
          <a:xfrm>
            <a:off x="5144994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Public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Relations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92FD82E-8F94-4A66-8FC5-6F18865A06A8}"/>
              </a:ext>
            </a:extLst>
          </p:cNvPr>
          <p:cNvSpPr/>
          <p:nvPr/>
        </p:nvSpPr>
        <p:spPr>
          <a:xfrm>
            <a:off x="6159830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Customer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Service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E2DF332-6122-4A84-969D-4AEDB2A88B2A}"/>
              </a:ext>
            </a:extLst>
          </p:cNvPr>
          <p:cNvSpPr/>
          <p:nvPr/>
        </p:nvSpPr>
        <p:spPr>
          <a:xfrm>
            <a:off x="7174547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Demand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Generation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934565-529D-48C9-AFD0-7F957B04FC9D}"/>
              </a:ext>
            </a:extLst>
          </p:cNvPr>
          <p:cNvSpPr/>
          <p:nvPr/>
        </p:nvSpPr>
        <p:spPr>
          <a:xfrm>
            <a:off x="8182317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Digital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Marketing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E096149-E313-4F3D-9F41-ACFA59BB778E}"/>
              </a:ext>
            </a:extLst>
          </p:cNvPr>
          <p:cNvSpPr/>
          <p:nvPr/>
        </p:nvSpPr>
        <p:spPr>
          <a:xfrm>
            <a:off x="10202371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Marken- 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führung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98D710D-8A91-4230-ADC4-5B6D6C275E92}"/>
              </a:ext>
            </a:extLst>
          </p:cNvPr>
          <p:cNvSpPr/>
          <p:nvPr/>
        </p:nvSpPr>
        <p:spPr>
          <a:xfrm>
            <a:off x="9192344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Interne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Kommunikation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C4DE629-0FD9-4628-888B-9616982E8E71}"/>
              </a:ext>
            </a:extLst>
          </p:cNvPr>
          <p:cNvSpPr/>
          <p:nvPr/>
        </p:nvSpPr>
        <p:spPr>
          <a:xfrm>
            <a:off x="4130159" y="1334918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Corporate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Publishing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1742906-838E-4254-B0CF-2C8D1EAEAE0A}"/>
              </a:ext>
            </a:extLst>
          </p:cNvPr>
          <p:cNvSpPr/>
          <p:nvPr/>
        </p:nvSpPr>
        <p:spPr>
          <a:xfrm>
            <a:off x="2105205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5B55F16-802A-4FE4-A0A4-EF8374A72E20}"/>
              </a:ext>
            </a:extLst>
          </p:cNvPr>
          <p:cNvSpPr/>
          <p:nvPr/>
        </p:nvSpPr>
        <p:spPr>
          <a:xfrm>
            <a:off x="3115323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759C214-D914-4732-A9EB-3DDB9F7AA47C}"/>
              </a:ext>
            </a:extLst>
          </p:cNvPr>
          <p:cNvSpPr/>
          <p:nvPr/>
        </p:nvSpPr>
        <p:spPr>
          <a:xfrm>
            <a:off x="5144994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22D0055-F8D7-4FFB-8812-C6CDD5873F37}"/>
              </a:ext>
            </a:extLst>
          </p:cNvPr>
          <p:cNvSpPr/>
          <p:nvPr/>
        </p:nvSpPr>
        <p:spPr>
          <a:xfrm>
            <a:off x="6159830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475F2DB-5A76-43EB-B1BC-49BED988976C}"/>
              </a:ext>
            </a:extLst>
          </p:cNvPr>
          <p:cNvSpPr/>
          <p:nvPr/>
        </p:nvSpPr>
        <p:spPr>
          <a:xfrm>
            <a:off x="7174547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A4A26BA-D1EC-4670-9560-97C02983A745}"/>
              </a:ext>
            </a:extLst>
          </p:cNvPr>
          <p:cNvSpPr/>
          <p:nvPr/>
        </p:nvSpPr>
        <p:spPr>
          <a:xfrm>
            <a:off x="8182317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B7F27EB-8556-4C5E-91C7-9FB91226A76F}"/>
              </a:ext>
            </a:extLst>
          </p:cNvPr>
          <p:cNvSpPr/>
          <p:nvPr/>
        </p:nvSpPr>
        <p:spPr>
          <a:xfrm>
            <a:off x="10202371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03CA5D1-4456-4117-8318-3A6A5B606AD6}"/>
              </a:ext>
            </a:extLst>
          </p:cNvPr>
          <p:cNvSpPr/>
          <p:nvPr/>
        </p:nvSpPr>
        <p:spPr>
          <a:xfrm>
            <a:off x="9192344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4A6DFC8-4860-49B2-934F-81B36C9B8A35}"/>
              </a:ext>
            </a:extLst>
          </p:cNvPr>
          <p:cNvSpPr/>
          <p:nvPr/>
        </p:nvSpPr>
        <p:spPr>
          <a:xfrm>
            <a:off x="4130159" y="177453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B1659A2-5DFB-4C0C-9CF3-93E7FA2EE661}"/>
              </a:ext>
            </a:extLst>
          </p:cNvPr>
          <p:cNvSpPr/>
          <p:nvPr/>
        </p:nvSpPr>
        <p:spPr>
          <a:xfrm>
            <a:off x="2105205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1F7AE0A-713D-41F7-B1FA-B0743865DE19}"/>
              </a:ext>
            </a:extLst>
          </p:cNvPr>
          <p:cNvSpPr/>
          <p:nvPr/>
        </p:nvSpPr>
        <p:spPr>
          <a:xfrm>
            <a:off x="3115323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1839096-83C5-44D0-86E1-DC13190A1DA7}"/>
              </a:ext>
            </a:extLst>
          </p:cNvPr>
          <p:cNvSpPr/>
          <p:nvPr/>
        </p:nvSpPr>
        <p:spPr>
          <a:xfrm>
            <a:off x="5144994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4452250-4A30-4021-B370-F950222153AB}"/>
              </a:ext>
            </a:extLst>
          </p:cNvPr>
          <p:cNvSpPr/>
          <p:nvPr/>
        </p:nvSpPr>
        <p:spPr>
          <a:xfrm>
            <a:off x="6159830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2515D3E-A6A5-4FA2-9441-EB17FAF95BB9}"/>
              </a:ext>
            </a:extLst>
          </p:cNvPr>
          <p:cNvSpPr/>
          <p:nvPr/>
        </p:nvSpPr>
        <p:spPr>
          <a:xfrm>
            <a:off x="7174547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0937555-E3E4-4C26-8BD9-FA6001B8EB0B}"/>
              </a:ext>
            </a:extLst>
          </p:cNvPr>
          <p:cNvSpPr/>
          <p:nvPr/>
        </p:nvSpPr>
        <p:spPr>
          <a:xfrm>
            <a:off x="8182317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B125F27-8E13-4CCA-9058-8E9BEFCCF259}"/>
              </a:ext>
            </a:extLst>
          </p:cNvPr>
          <p:cNvSpPr/>
          <p:nvPr/>
        </p:nvSpPr>
        <p:spPr>
          <a:xfrm>
            <a:off x="10202371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787C318-5DE7-4AA1-8948-A154746AF943}"/>
              </a:ext>
            </a:extLst>
          </p:cNvPr>
          <p:cNvSpPr/>
          <p:nvPr/>
        </p:nvSpPr>
        <p:spPr>
          <a:xfrm>
            <a:off x="9192344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7E8B445-0420-4E93-AD7A-3C2D8B228DC6}"/>
              </a:ext>
            </a:extLst>
          </p:cNvPr>
          <p:cNvSpPr/>
          <p:nvPr/>
        </p:nvSpPr>
        <p:spPr>
          <a:xfrm>
            <a:off x="4130159" y="2214150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5563304-CA5C-4ACF-A3DA-C5104FE7088C}"/>
              </a:ext>
            </a:extLst>
          </p:cNvPr>
          <p:cNvSpPr/>
          <p:nvPr/>
        </p:nvSpPr>
        <p:spPr>
          <a:xfrm>
            <a:off x="2105205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25DB952-4E0C-4C6E-8D84-94B7EFDDA9D0}"/>
              </a:ext>
            </a:extLst>
          </p:cNvPr>
          <p:cNvSpPr/>
          <p:nvPr/>
        </p:nvSpPr>
        <p:spPr>
          <a:xfrm>
            <a:off x="3115323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4FABFBC-009E-4FB6-B70B-EE3346ABE665}"/>
              </a:ext>
            </a:extLst>
          </p:cNvPr>
          <p:cNvSpPr/>
          <p:nvPr/>
        </p:nvSpPr>
        <p:spPr>
          <a:xfrm>
            <a:off x="5144994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FCA989D-F425-42EE-A6C9-B0EEBD993A98}"/>
              </a:ext>
            </a:extLst>
          </p:cNvPr>
          <p:cNvSpPr/>
          <p:nvPr/>
        </p:nvSpPr>
        <p:spPr>
          <a:xfrm>
            <a:off x="6159830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CBEE8DB-6532-4F09-A35A-25038B97BD1D}"/>
              </a:ext>
            </a:extLst>
          </p:cNvPr>
          <p:cNvSpPr/>
          <p:nvPr/>
        </p:nvSpPr>
        <p:spPr>
          <a:xfrm>
            <a:off x="7174547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6F0C8E-A4EC-4E6E-A82A-D6FFDC6CDAAF}"/>
              </a:ext>
            </a:extLst>
          </p:cNvPr>
          <p:cNvSpPr/>
          <p:nvPr/>
        </p:nvSpPr>
        <p:spPr>
          <a:xfrm>
            <a:off x="8182317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B894CF2-6319-4AF1-943B-C5098D0FF176}"/>
              </a:ext>
            </a:extLst>
          </p:cNvPr>
          <p:cNvSpPr/>
          <p:nvPr/>
        </p:nvSpPr>
        <p:spPr>
          <a:xfrm>
            <a:off x="10202371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362711A-1794-48B5-8CAC-2631BD7E1B0E}"/>
              </a:ext>
            </a:extLst>
          </p:cNvPr>
          <p:cNvSpPr/>
          <p:nvPr/>
        </p:nvSpPr>
        <p:spPr>
          <a:xfrm>
            <a:off x="9192344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37D7D0E-453F-4139-8560-50EA447809CD}"/>
              </a:ext>
            </a:extLst>
          </p:cNvPr>
          <p:cNvSpPr/>
          <p:nvPr/>
        </p:nvSpPr>
        <p:spPr>
          <a:xfrm>
            <a:off x="4130159" y="265376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01F02E0-79D5-424F-A7F9-0A764AFEF638}"/>
              </a:ext>
            </a:extLst>
          </p:cNvPr>
          <p:cNvSpPr/>
          <p:nvPr/>
        </p:nvSpPr>
        <p:spPr>
          <a:xfrm>
            <a:off x="2105205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71F26D0-DAE2-497A-A68F-42373149CF6A}"/>
              </a:ext>
            </a:extLst>
          </p:cNvPr>
          <p:cNvSpPr/>
          <p:nvPr/>
        </p:nvSpPr>
        <p:spPr>
          <a:xfrm>
            <a:off x="3115323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6D8BCD4-C259-4AE8-8EEA-1CDB8A0E849E}"/>
              </a:ext>
            </a:extLst>
          </p:cNvPr>
          <p:cNvSpPr/>
          <p:nvPr/>
        </p:nvSpPr>
        <p:spPr>
          <a:xfrm>
            <a:off x="5144994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CCF3BBB-2094-41F5-AB76-2C7C5CE0293E}"/>
              </a:ext>
            </a:extLst>
          </p:cNvPr>
          <p:cNvSpPr/>
          <p:nvPr/>
        </p:nvSpPr>
        <p:spPr>
          <a:xfrm>
            <a:off x="6159830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E665A58-B7BD-4734-A7A2-21B61066543B}"/>
              </a:ext>
            </a:extLst>
          </p:cNvPr>
          <p:cNvSpPr/>
          <p:nvPr/>
        </p:nvSpPr>
        <p:spPr>
          <a:xfrm>
            <a:off x="7174547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BF67B18-7516-49E9-BAFE-002F82D6FBEC}"/>
              </a:ext>
            </a:extLst>
          </p:cNvPr>
          <p:cNvSpPr/>
          <p:nvPr/>
        </p:nvSpPr>
        <p:spPr>
          <a:xfrm>
            <a:off x="8182317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37D60FB-D295-411C-8064-7C7DC10DBA0C}"/>
              </a:ext>
            </a:extLst>
          </p:cNvPr>
          <p:cNvSpPr/>
          <p:nvPr/>
        </p:nvSpPr>
        <p:spPr>
          <a:xfrm>
            <a:off x="10202371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E41B62F-8C29-405F-939C-93DC5DCE439D}"/>
              </a:ext>
            </a:extLst>
          </p:cNvPr>
          <p:cNvSpPr/>
          <p:nvPr/>
        </p:nvSpPr>
        <p:spPr>
          <a:xfrm>
            <a:off x="9192344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BE57F16-3C22-4E69-AFD6-294632D3963D}"/>
              </a:ext>
            </a:extLst>
          </p:cNvPr>
          <p:cNvSpPr/>
          <p:nvPr/>
        </p:nvSpPr>
        <p:spPr>
          <a:xfrm>
            <a:off x="4130159" y="3093381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96CF760-582C-4C76-8374-5259B00FACB4}"/>
              </a:ext>
            </a:extLst>
          </p:cNvPr>
          <p:cNvSpPr/>
          <p:nvPr/>
        </p:nvSpPr>
        <p:spPr>
          <a:xfrm>
            <a:off x="2105205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DF33B403-1B7D-44D1-9CE0-A24568A9A24E}"/>
              </a:ext>
            </a:extLst>
          </p:cNvPr>
          <p:cNvSpPr/>
          <p:nvPr/>
        </p:nvSpPr>
        <p:spPr>
          <a:xfrm>
            <a:off x="3115323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BDAD7A0-44DC-41A9-A34C-BC9F5A2D99C6}"/>
              </a:ext>
            </a:extLst>
          </p:cNvPr>
          <p:cNvSpPr/>
          <p:nvPr/>
        </p:nvSpPr>
        <p:spPr>
          <a:xfrm>
            <a:off x="5144994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D53A4FD-79C7-4D5E-95B5-4729E64125A4}"/>
              </a:ext>
            </a:extLst>
          </p:cNvPr>
          <p:cNvSpPr/>
          <p:nvPr/>
        </p:nvSpPr>
        <p:spPr>
          <a:xfrm>
            <a:off x="6159830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D0380018-DA05-4ADD-9BC8-C74B872013EF}"/>
              </a:ext>
            </a:extLst>
          </p:cNvPr>
          <p:cNvSpPr/>
          <p:nvPr/>
        </p:nvSpPr>
        <p:spPr>
          <a:xfrm>
            <a:off x="7174547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91E3FA7-C545-43A4-83CA-F846225F9596}"/>
              </a:ext>
            </a:extLst>
          </p:cNvPr>
          <p:cNvSpPr/>
          <p:nvPr/>
        </p:nvSpPr>
        <p:spPr>
          <a:xfrm>
            <a:off x="8182317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01AFEEA-0BA0-43C6-B24B-31EDFD3F260B}"/>
              </a:ext>
            </a:extLst>
          </p:cNvPr>
          <p:cNvSpPr/>
          <p:nvPr/>
        </p:nvSpPr>
        <p:spPr>
          <a:xfrm>
            <a:off x="10202371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90F6335-244F-43E6-B559-E9F36ECDE6D7}"/>
              </a:ext>
            </a:extLst>
          </p:cNvPr>
          <p:cNvSpPr/>
          <p:nvPr/>
        </p:nvSpPr>
        <p:spPr>
          <a:xfrm>
            <a:off x="9192344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14B76121-CF11-41BA-A122-206A1F57E4CA}"/>
              </a:ext>
            </a:extLst>
          </p:cNvPr>
          <p:cNvSpPr/>
          <p:nvPr/>
        </p:nvSpPr>
        <p:spPr>
          <a:xfrm>
            <a:off x="4130159" y="353299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A3432A9D-AA54-4209-B94E-9B3A411CF270}"/>
              </a:ext>
            </a:extLst>
          </p:cNvPr>
          <p:cNvSpPr/>
          <p:nvPr/>
        </p:nvSpPr>
        <p:spPr>
          <a:xfrm>
            <a:off x="2105205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0DB4B014-8A37-46C8-B4F6-CE35CEB769FA}"/>
              </a:ext>
            </a:extLst>
          </p:cNvPr>
          <p:cNvSpPr/>
          <p:nvPr/>
        </p:nvSpPr>
        <p:spPr>
          <a:xfrm>
            <a:off x="3115323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0B5A8910-0AF5-41AB-A35F-DEC2474F5758}"/>
              </a:ext>
            </a:extLst>
          </p:cNvPr>
          <p:cNvSpPr/>
          <p:nvPr/>
        </p:nvSpPr>
        <p:spPr>
          <a:xfrm>
            <a:off x="5144994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B0D93871-CFCE-485A-AFAB-FB2972F02AC1}"/>
              </a:ext>
            </a:extLst>
          </p:cNvPr>
          <p:cNvSpPr/>
          <p:nvPr/>
        </p:nvSpPr>
        <p:spPr>
          <a:xfrm>
            <a:off x="6159830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650F6CC4-0069-41B7-A70D-4BB895400CB1}"/>
              </a:ext>
            </a:extLst>
          </p:cNvPr>
          <p:cNvSpPr/>
          <p:nvPr/>
        </p:nvSpPr>
        <p:spPr>
          <a:xfrm>
            <a:off x="7174547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3FC5144-7595-4DEA-BA98-77A200E37BD1}"/>
              </a:ext>
            </a:extLst>
          </p:cNvPr>
          <p:cNvSpPr/>
          <p:nvPr/>
        </p:nvSpPr>
        <p:spPr>
          <a:xfrm>
            <a:off x="8182317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0B65CE6-5130-4CC3-8C0E-1E0BC91C8D70}"/>
              </a:ext>
            </a:extLst>
          </p:cNvPr>
          <p:cNvSpPr/>
          <p:nvPr/>
        </p:nvSpPr>
        <p:spPr>
          <a:xfrm>
            <a:off x="10202371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C1147AD8-5ED9-4AEF-AD61-BF45B171C967}"/>
              </a:ext>
            </a:extLst>
          </p:cNvPr>
          <p:cNvSpPr/>
          <p:nvPr/>
        </p:nvSpPr>
        <p:spPr>
          <a:xfrm>
            <a:off x="9192344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715771CD-BCFD-418A-910F-A4C409B71A8A}"/>
              </a:ext>
            </a:extLst>
          </p:cNvPr>
          <p:cNvSpPr/>
          <p:nvPr/>
        </p:nvSpPr>
        <p:spPr>
          <a:xfrm>
            <a:off x="4130159" y="397261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15728B93-0463-4361-AB86-1ABA142F35A3}"/>
              </a:ext>
            </a:extLst>
          </p:cNvPr>
          <p:cNvSpPr/>
          <p:nvPr/>
        </p:nvSpPr>
        <p:spPr>
          <a:xfrm>
            <a:off x="2105205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238D5BB5-3048-490B-9EE0-1632229BB5C3}"/>
              </a:ext>
            </a:extLst>
          </p:cNvPr>
          <p:cNvSpPr/>
          <p:nvPr/>
        </p:nvSpPr>
        <p:spPr>
          <a:xfrm>
            <a:off x="3115323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495A24B6-C1B6-42B6-8F54-464682F78CA9}"/>
              </a:ext>
            </a:extLst>
          </p:cNvPr>
          <p:cNvSpPr/>
          <p:nvPr/>
        </p:nvSpPr>
        <p:spPr>
          <a:xfrm>
            <a:off x="5144994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E9BF2685-9EC2-4C01-BE46-9E80A286D889}"/>
              </a:ext>
            </a:extLst>
          </p:cNvPr>
          <p:cNvSpPr/>
          <p:nvPr/>
        </p:nvSpPr>
        <p:spPr>
          <a:xfrm>
            <a:off x="6159830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9786847-4918-4623-A81F-7A1F6A2FD887}"/>
              </a:ext>
            </a:extLst>
          </p:cNvPr>
          <p:cNvSpPr/>
          <p:nvPr/>
        </p:nvSpPr>
        <p:spPr>
          <a:xfrm>
            <a:off x="7174547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2C45DFC1-132E-408F-BC27-EA4032AFEC74}"/>
              </a:ext>
            </a:extLst>
          </p:cNvPr>
          <p:cNvSpPr/>
          <p:nvPr/>
        </p:nvSpPr>
        <p:spPr>
          <a:xfrm>
            <a:off x="8182317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8857FC5-DB79-472B-9074-6B438EA42D2A}"/>
              </a:ext>
            </a:extLst>
          </p:cNvPr>
          <p:cNvSpPr/>
          <p:nvPr/>
        </p:nvSpPr>
        <p:spPr>
          <a:xfrm>
            <a:off x="10202371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BD69EBB-782F-47F9-A4A7-6E94A679FAB8}"/>
              </a:ext>
            </a:extLst>
          </p:cNvPr>
          <p:cNvSpPr/>
          <p:nvPr/>
        </p:nvSpPr>
        <p:spPr>
          <a:xfrm>
            <a:off x="9192344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8A513CCE-8774-4921-90E9-7CD885B14705}"/>
              </a:ext>
            </a:extLst>
          </p:cNvPr>
          <p:cNvSpPr/>
          <p:nvPr/>
        </p:nvSpPr>
        <p:spPr>
          <a:xfrm>
            <a:off x="4130159" y="441222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845E74B6-F4B3-4213-9ACC-EC165F961EF4}"/>
              </a:ext>
            </a:extLst>
          </p:cNvPr>
          <p:cNvSpPr/>
          <p:nvPr/>
        </p:nvSpPr>
        <p:spPr>
          <a:xfrm>
            <a:off x="2105205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F979F543-249F-4654-92E2-67D6BA0640E3}"/>
              </a:ext>
            </a:extLst>
          </p:cNvPr>
          <p:cNvSpPr/>
          <p:nvPr/>
        </p:nvSpPr>
        <p:spPr>
          <a:xfrm>
            <a:off x="3115323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867E4852-A7A5-4C76-8FBE-D1BEEBA5EF21}"/>
              </a:ext>
            </a:extLst>
          </p:cNvPr>
          <p:cNvSpPr/>
          <p:nvPr/>
        </p:nvSpPr>
        <p:spPr>
          <a:xfrm>
            <a:off x="5144994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21659955-5845-480C-B25E-15ED8C09DCF3}"/>
              </a:ext>
            </a:extLst>
          </p:cNvPr>
          <p:cNvSpPr/>
          <p:nvPr/>
        </p:nvSpPr>
        <p:spPr>
          <a:xfrm>
            <a:off x="6159830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4D68E8C4-FFDC-4B9A-B877-871D2002CE6F}"/>
              </a:ext>
            </a:extLst>
          </p:cNvPr>
          <p:cNvSpPr/>
          <p:nvPr/>
        </p:nvSpPr>
        <p:spPr>
          <a:xfrm>
            <a:off x="7174547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D649750-9706-4A25-A9FA-2A7C31338902}"/>
              </a:ext>
            </a:extLst>
          </p:cNvPr>
          <p:cNvSpPr/>
          <p:nvPr/>
        </p:nvSpPr>
        <p:spPr>
          <a:xfrm>
            <a:off x="8182317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C6A4A42C-D127-451B-913B-C96F8CBBA5A5}"/>
              </a:ext>
            </a:extLst>
          </p:cNvPr>
          <p:cNvSpPr/>
          <p:nvPr/>
        </p:nvSpPr>
        <p:spPr>
          <a:xfrm>
            <a:off x="10202371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4A60B2F-CD01-4522-BD49-C9E838869ED0}"/>
              </a:ext>
            </a:extLst>
          </p:cNvPr>
          <p:cNvSpPr/>
          <p:nvPr/>
        </p:nvSpPr>
        <p:spPr>
          <a:xfrm>
            <a:off x="9192344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31EB0F02-A492-4E9B-9767-D971B8569B86}"/>
              </a:ext>
            </a:extLst>
          </p:cNvPr>
          <p:cNvSpPr/>
          <p:nvPr/>
        </p:nvSpPr>
        <p:spPr>
          <a:xfrm>
            <a:off x="4130159" y="485184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22DC5B0-CBC2-4303-BDDB-74435F21A0CF}"/>
              </a:ext>
            </a:extLst>
          </p:cNvPr>
          <p:cNvSpPr/>
          <p:nvPr/>
        </p:nvSpPr>
        <p:spPr>
          <a:xfrm>
            <a:off x="2105205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49048C85-389D-404B-A5A8-60CB8105E6D1}"/>
              </a:ext>
            </a:extLst>
          </p:cNvPr>
          <p:cNvSpPr/>
          <p:nvPr/>
        </p:nvSpPr>
        <p:spPr>
          <a:xfrm>
            <a:off x="3115323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4574B7F1-1F24-4D29-B0C7-19BB7AB1B6A7}"/>
              </a:ext>
            </a:extLst>
          </p:cNvPr>
          <p:cNvSpPr/>
          <p:nvPr/>
        </p:nvSpPr>
        <p:spPr>
          <a:xfrm>
            <a:off x="5144994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DB01232-44FE-4048-AEB1-EE5F6FCA1C95}"/>
              </a:ext>
            </a:extLst>
          </p:cNvPr>
          <p:cNvSpPr/>
          <p:nvPr/>
        </p:nvSpPr>
        <p:spPr>
          <a:xfrm>
            <a:off x="6159830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A4251DC8-8D51-462C-B809-61923C1B915A}"/>
              </a:ext>
            </a:extLst>
          </p:cNvPr>
          <p:cNvSpPr/>
          <p:nvPr/>
        </p:nvSpPr>
        <p:spPr>
          <a:xfrm>
            <a:off x="7174547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D6F6C545-00C8-48D4-A1DF-13CA2CF5308B}"/>
              </a:ext>
            </a:extLst>
          </p:cNvPr>
          <p:cNvSpPr/>
          <p:nvPr/>
        </p:nvSpPr>
        <p:spPr>
          <a:xfrm>
            <a:off x="8182317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46F4F02D-BCE8-47B0-A61E-CBD1378F5669}"/>
              </a:ext>
            </a:extLst>
          </p:cNvPr>
          <p:cNvSpPr/>
          <p:nvPr/>
        </p:nvSpPr>
        <p:spPr>
          <a:xfrm>
            <a:off x="10202371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2ABE714D-5457-4C5A-965C-3CE482A7058B}"/>
              </a:ext>
            </a:extLst>
          </p:cNvPr>
          <p:cNvSpPr/>
          <p:nvPr/>
        </p:nvSpPr>
        <p:spPr>
          <a:xfrm>
            <a:off x="9192344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3CD4DB85-C577-4348-9C09-BB249115CEF0}"/>
              </a:ext>
            </a:extLst>
          </p:cNvPr>
          <p:cNvSpPr/>
          <p:nvPr/>
        </p:nvSpPr>
        <p:spPr>
          <a:xfrm>
            <a:off x="4130159" y="528266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46C3E4A-D31E-485A-BCBF-923DAF3ABDC0}"/>
              </a:ext>
            </a:extLst>
          </p:cNvPr>
          <p:cNvSpPr/>
          <p:nvPr/>
        </p:nvSpPr>
        <p:spPr>
          <a:xfrm>
            <a:off x="2105205" y="924653"/>
            <a:ext cx="997176" cy="2720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Kanäle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37C4E2DA-7667-44FE-BD03-F177C8AB3BF4}"/>
              </a:ext>
            </a:extLst>
          </p:cNvPr>
          <p:cNvSpPr/>
          <p:nvPr/>
        </p:nvSpPr>
        <p:spPr>
          <a:xfrm>
            <a:off x="263352" y="1772816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Thema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1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6889157C-CC6A-4CF5-81A8-F2401ABC8F92}"/>
              </a:ext>
            </a:extLst>
          </p:cNvPr>
          <p:cNvSpPr/>
          <p:nvPr/>
        </p:nvSpPr>
        <p:spPr>
          <a:xfrm>
            <a:off x="263352" y="2212432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2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A741B77A-72B5-4785-A5AF-D7C77F4513EB}"/>
              </a:ext>
            </a:extLst>
          </p:cNvPr>
          <p:cNvSpPr/>
          <p:nvPr/>
        </p:nvSpPr>
        <p:spPr>
          <a:xfrm>
            <a:off x="263352" y="2652047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3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742716A0-A93B-45A6-B107-EB3375A56872}"/>
              </a:ext>
            </a:extLst>
          </p:cNvPr>
          <p:cNvSpPr/>
          <p:nvPr/>
        </p:nvSpPr>
        <p:spPr>
          <a:xfrm>
            <a:off x="263352" y="3091663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4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55AFEAFC-B8C4-4DEB-83D4-0D6D53D2A651}"/>
              </a:ext>
            </a:extLst>
          </p:cNvPr>
          <p:cNvSpPr/>
          <p:nvPr/>
        </p:nvSpPr>
        <p:spPr>
          <a:xfrm>
            <a:off x="263352" y="3531278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5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D00B892-9652-4AA7-B16B-6C0A0F8F3980}"/>
              </a:ext>
            </a:extLst>
          </p:cNvPr>
          <p:cNvSpPr/>
          <p:nvPr/>
        </p:nvSpPr>
        <p:spPr>
          <a:xfrm>
            <a:off x="263352" y="3970894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6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465701F2-D1CF-453D-ACCC-3F1DEC0F3FE8}"/>
              </a:ext>
            </a:extLst>
          </p:cNvPr>
          <p:cNvSpPr/>
          <p:nvPr/>
        </p:nvSpPr>
        <p:spPr>
          <a:xfrm>
            <a:off x="263352" y="4410509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7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9BA7C29-3C1F-4791-B3B7-C70C4606C9E7}"/>
              </a:ext>
            </a:extLst>
          </p:cNvPr>
          <p:cNvSpPr/>
          <p:nvPr/>
        </p:nvSpPr>
        <p:spPr>
          <a:xfrm>
            <a:off x="263352" y="4850125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8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2F7CDA60-077A-4BBD-926B-CCFF0BB8FFF9}"/>
              </a:ext>
            </a:extLst>
          </p:cNvPr>
          <p:cNvSpPr/>
          <p:nvPr/>
        </p:nvSpPr>
        <p:spPr>
          <a:xfrm>
            <a:off x="263352" y="5280948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…</a:t>
            </a: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C9132FEE-E24C-40F3-9735-C310CD861E8A}"/>
              </a:ext>
            </a:extLst>
          </p:cNvPr>
          <p:cNvSpPr/>
          <p:nvPr/>
        </p:nvSpPr>
        <p:spPr>
          <a:xfrm>
            <a:off x="250028" y="1425815"/>
            <a:ext cx="997176" cy="2720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Themen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</a:t>
            </a:r>
          </a:p>
        </p:txBody>
      </p:sp>
      <p:sp>
        <p:nvSpPr>
          <p:cNvPr id="109" name="Pfeil: nach unten 108">
            <a:extLst>
              <a:ext uri="{FF2B5EF4-FFF2-40B4-BE49-F238E27FC236}">
                <a16:creationId xmlns:a16="http://schemas.microsoft.com/office/drawing/2014/main" id="{5BE972C3-DB1C-4D93-B9EC-B4D4DBE3D942}"/>
              </a:ext>
            </a:extLst>
          </p:cNvPr>
          <p:cNvSpPr/>
          <p:nvPr/>
        </p:nvSpPr>
        <p:spPr>
          <a:xfrm rot="16200000">
            <a:off x="6506089" y="-2454093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Pfeil: nach unten 135">
            <a:extLst>
              <a:ext uri="{FF2B5EF4-FFF2-40B4-BE49-F238E27FC236}">
                <a16:creationId xmlns:a16="http://schemas.microsoft.com/office/drawing/2014/main" id="{E3288BA3-7310-4BE8-9EBA-C94303ADE1F1}"/>
              </a:ext>
            </a:extLst>
          </p:cNvPr>
          <p:cNvSpPr/>
          <p:nvPr/>
        </p:nvSpPr>
        <p:spPr>
          <a:xfrm rot="16200000">
            <a:off x="6506089" y="-2006037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Pfeil: nach unten 136">
            <a:extLst>
              <a:ext uri="{FF2B5EF4-FFF2-40B4-BE49-F238E27FC236}">
                <a16:creationId xmlns:a16="http://schemas.microsoft.com/office/drawing/2014/main" id="{CD00700A-5046-4BE6-830B-F347711ADCFF}"/>
              </a:ext>
            </a:extLst>
          </p:cNvPr>
          <p:cNvSpPr/>
          <p:nvPr/>
        </p:nvSpPr>
        <p:spPr>
          <a:xfrm rot="16200000">
            <a:off x="6506089" y="-1567125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Pfeil: nach unten 137">
            <a:extLst>
              <a:ext uri="{FF2B5EF4-FFF2-40B4-BE49-F238E27FC236}">
                <a16:creationId xmlns:a16="http://schemas.microsoft.com/office/drawing/2014/main" id="{72988E08-AD16-43B4-84F1-BE37E34EDB99}"/>
              </a:ext>
            </a:extLst>
          </p:cNvPr>
          <p:cNvSpPr/>
          <p:nvPr/>
        </p:nvSpPr>
        <p:spPr>
          <a:xfrm rot="16200000">
            <a:off x="6506089" y="-1119069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Pfeil: nach unten 138">
            <a:extLst>
              <a:ext uri="{FF2B5EF4-FFF2-40B4-BE49-F238E27FC236}">
                <a16:creationId xmlns:a16="http://schemas.microsoft.com/office/drawing/2014/main" id="{C40EEE0F-0104-42E4-A9BD-CA757E1024CD}"/>
              </a:ext>
            </a:extLst>
          </p:cNvPr>
          <p:cNvSpPr/>
          <p:nvPr/>
        </p:nvSpPr>
        <p:spPr>
          <a:xfrm rot="16200000">
            <a:off x="6506089" y="-680157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Pfeil: nach unten 139">
            <a:extLst>
              <a:ext uri="{FF2B5EF4-FFF2-40B4-BE49-F238E27FC236}">
                <a16:creationId xmlns:a16="http://schemas.microsoft.com/office/drawing/2014/main" id="{BF41361D-F8CE-444B-A0DE-78C4CB3D2A9F}"/>
              </a:ext>
            </a:extLst>
          </p:cNvPr>
          <p:cNvSpPr/>
          <p:nvPr/>
        </p:nvSpPr>
        <p:spPr>
          <a:xfrm rot="16200000">
            <a:off x="6506089" y="-232101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Pfeil: nach unten 140">
            <a:extLst>
              <a:ext uri="{FF2B5EF4-FFF2-40B4-BE49-F238E27FC236}">
                <a16:creationId xmlns:a16="http://schemas.microsoft.com/office/drawing/2014/main" id="{67E56D59-B8E2-4007-9B8E-2735AE29BE47}"/>
              </a:ext>
            </a:extLst>
          </p:cNvPr>
          <p:cNvSpPr/>
          <p:nvPr/>
        </p:nvSpPr>
        <p:spPr>
          <a:xfrm rot="16200000">
            <a:off x="6506089" y="206811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Pfeil: nach unten 141">
            <a:extLst>
              <a:ext uri="{FF2B5EF4-FFF2-40B4-BE49-F238E27FC236}">
                <a16:creationId xmlns:a16="http://schemas.microsoft.com/office/drawing/2014/main" id="{E93A35A4-4014-41F7-9B14-767F2B28DDFD}"/>
              </a:ext>
            </a:extLst>
          </p:cNvPr>
          <p:cNvSpPr/>
          <p:nvPr/>
        </p:nvSpPr>
        <p:spPr>
          <a:xfrm rot="16200000">
            <a:off x="6506089" y="654867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Pfeil: nach unten 142">
            <a:extLst>
              <a:ext uri="{FF2B5EF4-FFF2-40B4-BE49-F238E27FC236}">
                <a16:creationId xmlns:a16="http://schemas.microsoft.com/office/drawing/2014/main" id="{81CA818D-A7A5-42F1-A478-10CDE5746860}"/>
              </a:ext>
            </a:extLst>
          </p:cNvPr>
          <p:cNvSpPr/>
          <p:nvPr/>
        </p:nvSpPr>
        <p:spPr>
          <a:xfrm rot="16200000">
            <a:off x="6506090" y="1075491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7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0913B2F-63AF-45D7-A410-FF0D2793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Wo wir stattdessen hinwollen: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42B6AD7-84B5-43EA-80C9-BEB86A1A6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75767D-8AFB-4198-BCAA-0EF778A6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773506-167B-4BF9-A239-77E61B6F9B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pPr/>
              <a:t>Samstag, 30. Juni 2018</a:t>
            </a:fld>
            <a:endParaRPr lang="en-CA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1D726F0-02C1-4698-82B2-47116A493B2E}"/>
              </a:ext>
            </a:extLst>
          </p:cNvPr>
          <p:cNvSpPr/>
          <p:nvPr/>
        </p:nvSpPr>
        <p:spPr>
          <a:xfrm>
            <a:off x="2105205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Social 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Media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7822CD-153D-4BAA-BD65-FC720087FC7E}"/>
              </a:ext>
            </a:extLst>
          </p:cNvPr>
          <p:cNvSpPr/>
          <p:nvPr/>
        </p:nvSpPr>
        <p:spPr>
          <a:xfrm>
            <a:off x="3115323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F1E0DD-5F92-461A-84F8-FB3021603AB1}"/>
              </a:ext>
            </a:extLst>
          </p:cNvPr>
          <p:cNvSpPr/>
          <p:nvPr/>
        </p:nvSpPr>
        <p:spPr>
          <a:xfrm>
            <a:off x="5144994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Public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Relations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92FD82E-8F94-4A66-8FC5-6F18865A06A8}"/>
              </a:ext>
            </a:extLst>
          </p:cNvPr>
          <p:cNvSpPr/>
          <p:nvPr/>
        </p:nvSpPr>
        <p:spPr>
          <a:xfrm>
            <a:off x="6159830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Customer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Service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E2DF332-6122-4A84-969D-4AEDB2A88B2A}"/>
              </a:ext>
            </a:extLst>
          </p:cNvPr>
          <p:cNvSpPr/>
          <p:nvPr/>
        </p:nvSpPr>
        <p:spPr>
          <a:xfrm>
            <a:off x="7174547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Demand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Generation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934565-529D-48C9-AFD0-7F957B04FC9D}"/>
              </a:ext>
            </a:extLst>
          </p:cNvPr>
          <p:cNvSpPr/>
          <p:nvPr/>
        </p:nvSpPr>
        <p:spPr>
          <a:xfrm>
            <a:off x="8182317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Digital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Marketing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E096149-E313-4F3D-9F41-ACFA59BB778E}"/>
              </a:ext>
            </a:extLst>
          </p:cNvPr>
          <p:cNvSpPr/>
          <p:nvPr/>
        </p:nvSpPr>
        <p:spPr>
          <a:xfrm>
            <a:off x="10202371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Marken- 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führung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98D710D-8A91-4230-ADC4-5B6D6C275E92}"/>
              </a:ext>
            </a:extLst>
          </p:cNvPr>
          <p:cNvSpPr/>
          <p:nvPr/>
        </p:nvSpPr>
        <p:spPr>
          <a:xfrm>
            <a:off x="9192344" y="133320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Interne</a:t>
            </a:r>
            <a:b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Kommunikation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C4DE629-0FD9-4628-888B-9616982E8E71}"/>
              </a:ext>
            </a:extLst>
          </p:cNvPr>
          <p:cNvSpPr/>
          <p:nvPr/>
        </p:nvSpPr>
        <p:spPr>
          <a:xfrm>
            <a:off x="4130159" y="1334918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Corporate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Publishing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1742906-838E-4254-B0CF-2C8D1EAEAE0A}"/>
              </a:ext>
            </a:extLst>
          </p:cNvPr>
          <p:cNvSpPr/>
          <p:nvPr/>
        </p:nvSpPr>
        <p:spPr>
          <a:xfrm>
            <a:off x="2105205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5B55F16-802A-4FE4-A0A4-EF8374A72E20}"/>
              </a:ext>
            </a:extLst>
          </p:cNvPr>
          <p:cNvSpPr/>
          <p:nvPr/>
        </p:nvSpPr>
        <p:spPr>
          <a:xfrm>
            <a:off x="3115323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759C214-D914-4732-A9EB-3DDB9F7AA47C}"/>
              </a:ext>
            </a:extLst>
          </p:cNvPr>
          <p:cNvSpPr/>
          <p:nvPr/>
        </p:nvSpPr>
        <p:spPr>
          <a:xfrm>
            <a:off x="5144994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22D0055-F8D7-4FFB-8812-C6CDD5873F37}"/>
              </a:ext>
            </a:extLst>
          </p:cNvPr>
          <p:cNvSpPr/>
          <p:nvPr/>
        </p:nvSpPr>
        <p:spPr>
          <a:xfrm>
            <a:off x="6159830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475F2DB-5A76-43EB-B1BC-49BED988976C}"/>
              </a:ext>
            </a:extLst>
          </p:cNvPr>
          <p:cNvSpPr/>
          <p:nvPr/>
        </p:nvSpPr>
        <p:spPr>
          <a:xfrm>
            <a:off x="7174547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A4A26BA-D1EC-4670-9560-97C02983A745}"/>
              </a:ext>
            </a:extLst>
          </p:cNvPr>
          <p:cNvSpPr/>
          <p:nvPr/>
        </p:nvSpPr>
        <p:spPr>
          <a:xfrm>
            <a:off x="8182317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B7F27EB-8556-4C5E-91C7-9FB91226A76F}"/>
              </a:ext>
            </a:extLst>
          </p:cNvPr>
          <p:cNvSpPr/>
          <p:nvPr/>
        </p:nvSpPr>
        <p:spPr>
          <a:xfrm>
            <a:off x="10202371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03CA5D1-4456-4117-8318-3A6A5B606AD6}"/>
              </a:ext>
            </a:extLst>
          </p:cNvPr>
          <p:cNvSpPr/>
          <p:nvPr/>
        </p:nvSpPr>
        <p:spPr>
          <a:xfrm>
            <a:off x="9192344" y="177281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4A6DFC8-4860-49B2-934F-81B36C9B8A35}"/>
              </a:ext>
            </a:extLst>
          </p:cNvPr>
          <p:cNvSpPr/>
          <p:nvPr/>
        </p:nvSpPr>
        <p:spPr>
          <a:xfrm>
            <a:off x="4130159" y="177453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B1659A2-5DFB-4C0C-9CF3-93E7FA2EE661}"/>
              </a:ext>
            </a:extLst>
          </p:cNvPr>
          <p:cNvSpPr/>
          <p:nvPr/>
        </p:nvSpPr>
        <p:spPr>
          <a:xfrm>
            <a:off x="2105205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1F7AE0A-713D-41F7-B1FA-B0743865DE19}"/>
              </a:ext>
            </a:extLst>
          </p:cNvPr>
          <p:cNvSpPr/>
          <p:nvPr/>
        </p:nvSpPr>
        <p:spPr>
          <a:xfrm>
            <a:off x="3115323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1839096-83C5-44D0-86E1-DC13190A1DA7}"/>
              </a:ext>
            </a:extLst>
          </p:cNvPr>
          <p:cNvSpPr/>
          <p:nvPr/>
        </p:nvSpPr>
        <p:spPr>
          <a:xfrm>
            <a:off x="5144994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4452250-4A30-4021-B370-F950222153AB}"/>
              </a:ext>
            </a:extLst>
          </p:cNvPr>
          <p:cNvSpPr/>
          <p:nvPr/>
        </p:nvSpPr>
        <p:spPr>
          <a:xfrm>
            <a:off x="6159830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2515D3E-A6A5-4FA2-9441-EB17FAF95BB9}"/>
              </a:ext>
            </a:extLst>
          </p:cNvPr>
          <p:cNvSpPr/>
          <p:nvPr/>
        </p:nvSpPr>
        <p:spPr>
          <a:xfrm>
            <a:off x="7174547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0937555-E3E4-4C26-8BD9-FA6001B8EB0B}"/>
              </a:ext>
            </a:extLst>
          </p:cNvPr>
          <p:cNvSpPr/>
          <p:nvPr/>
        </p:nvSpPr>
        <p:spPr>
          <a:xfrm>
            <a:off x="8182317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B125F27-8E13-4CCA-9058-8E9BEFCCF259}"/>
              </a:ext>
            </a:extLst>
          </p:cNvPr>
          <p:cNvSpPr/>
          <p:nvPr/>
        </p:nvSpPr>
        <p:spPr>
          <a:xfrm>
            <a:off x="10202371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787C318-5DE7-4AA1-8948-A154746AF943}"/>
              </a:ext>
            </a:extLst>
          </p:cNvPr>
          <p:cNvSpPr/>
          <p:nvPr/>
        </p:nvSpPr>
        <p:spPr>
          <a:xfrm>
            <a:off x="9192344" y="221243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7E8B445-0420-4E93-AD7A-3C2D8B228DC6}"/>
              </a:ext>
            </a:extLst>
          </p:cNvPr>
          <p:cNvSpPr/>
          <p:nvPr/>
        </p:nvSpPr>
        <p:spPr>
          <a:xfrm>
            <a:off x="4130159" y="2214150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5563304-CA5C-4ACF-A3DA-C5104FE7088C}"/>
              </a:ext>
            </a:extLst>
          </p:cNvPr>
          <p:cNvSpPr/>
          <p:nvPr/>
        </p:nvSpPr>
        <p:spPr>
          <a:xfrm>
            <a:off x="2105205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25DB952-4E0C-4C6E-8D84-94B7EFDDA9D0}"/>
              </a:ext>
            </a:extLst>
          </p:cNvPr>
          <p:cNvSpPr/>
          <p:nvPr/>
        </p:nvSpPr>
        <p:spPr>
          <a:xfrm>
            <a:off x="3115323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4FABFBC-009E-4FB6-B70B-EE3346ABE665}"/>
              </a:ext>
            </a:extLst>
          </p:cNvPr>
          <p:cNvSpPr/>
          <p:nvPr/>
        </p:nvSpPr>
        <p:spPr>
          <a:xfrm>
            <a:off x="5144994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FCA989D-F425-42EE-A6C9-B0EEBD993A98}"/>
              </a:ext>
            </a:extLst>
          </p:cNvPr>
          <p:cNvSpPr/>
          <p:nvPr/>
        </p:nvSpPr>
        <p:spPr>
          <a:xfrm>
            <a:off x="6159830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CBEE8DB-6532-4F09-A35A-25038B97BD1D}"/>
              </a:ext>
            </a:extLst>
          </p:cNvPr>
          <p:cNvSpPr/>
          <p:nvPr/>
        </p:nvSpPr>
        <p:spPr>
          <a:xfrm>
            <a:off x="7174547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6F0C8E-A4EC-4E6E-A82A-D6FFDC6CDAAF}"/>
              </a:ext>
            </a:extLst>
          </p:cNvPr>
          <p:cNvSpPr/>
          <p:nvPr/>
        </p:nvSpPr>
        <p:spPr>
          <a:xfrm>
            <a:off x="8182317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B894CF2-6319-4AF1-943B-C5098D0FF176}"/>
              </a:ext>
            </a:extLst>
          </p:cNvPr>
          <p:cNvSpPr/>
          <p:nvPr/>
        </p:nvSpPr>
        <p:spPr>
          <a:xfrm>
            <a:off x="10202371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362711A-1794-48B5-8CAC-2631BD7E1B0E}"/>
              </a:ext>
            </a:extLst>
          </p:cNvPr>
          <p:cNvSpPr/>
          <p:nvPr/>
        </p:nvSpPr>
        <p:spPr>
          <a:xfrm>
            <a:off x="9192344" y="265204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37D7D0E-453F-4139-8560-50EA447809CD}"/>
              </a:ext>
            </a:extLst>
          </p:cNvPr>
          <p:cNvSpPr/>
          <p:nvPr/>
        </p:nvSpPr>
        <p:spPr>
          <a:xfrm>
            <a:off x="4130159" y="265376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01F02E0-79D5-424F-A7F9-0A764AFEF638}"/>
              </a:ext>
            </a:extLst>
          </p:cNvPr>
          <p:cNvSpPr/>
          <p:nvPr/>
        </p:nvSpPr>
        <p:spPr>
          <a:xfrm>
            <a:off x="2105205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71F26D0-DAE2-497A-A68F-42373149CF6A}"/>
              </a:ext>
            </a:extLst>
          </p:cNvPr>
          <p:cNvSpPr/>
          <p:nvPr/>
        </p:nvSpPr>
        <p:spPr>
          <a:xfrm>
            <a:off x="3115323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6D8BCD4-C259-4AE8-8EEA-1CDB8A0E849E}"/>
              </a:ext>
            </a:extLst>
          </p:cNvPr>
          <p:cNvSpPr/>
          <p:nvPr/>
        </p:nvSpPr>
        <p:spPr>
          <a:xfrm>
            <a:off x="5144994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CCF3BBB-2094-41F5-AB76-2C7C5CE0293E}"/>
              </a:ext>
            </a:extLst>
          </p:cNvPr>
          <p:cNvSpPr/>
          <p:nvPr/>
        </p:nvSpPr>
        <p:spPr>
          <a:xfrm>
            <a:off x="6159830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E665A58-B7BD-4734-A7A2-21B61066543B}"/>
              </a:ext>
            </a:extLst>
          </p:cNvPr>
          <p:cNvSpPr/>
          <p:nvPr/>
        </p:nvSpPr>
        <p:spPr>
          <a:xfrm>
            <a:off x="7174547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BF67B18-7516-49E9-BAFE-002F82D6FBEC}"/>
              </a:ext>
            </a:extLst>
          </p:cNvPr>
          <p:cNvSpPr/>
          <p:nvPr/>
        </p:nvSpPr>
        <p:spPr>
          <a:xfrm>
            <a:off x="8182317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37D60FB-D295-411C-8064-7C7DC10DBA0C}"/>
              </a:ext>
            </a:extLst>
          </p:cNvPr>
          <p:cNvSpPr/>
          <p:nvPr/>
        </p:nvSpPr>
        <p:spPr>
          <a:xfrm>
            <a:off x="10202371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E41B62F-8C29-405F-939C-93DC5DCE439D}"/>
              </a:ext>
            </a:extLst>
          </p:cNvPr>
          <p:cNvSpPr/>
          <p:nvPr/>
        </p:nvSpPr>
        <p:spPr>
          <a:xfrm>
            <a:off x="9192344" y="309166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BE57F16-3C22-4E69-AFD6-294632D3963D}"/>
              </a:ext>
            </a:extLst>
          </p:cNvPr>
          <p:cNvSpPr/>
          <p:nvPr/>
        </p:nvSpPr>
        <p:spPr>
          <a:xfrm>
            <a:off x="4130159" y="3093381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96CF760-582C-4C76-8374-5259B00FACB4}"/>
              </a:ext>
            </a:extLst>
          </p:cNvPr>
          <p:cNvSpPr/>
          <p:nvPr/>
        </p:nvSpPr>
        <p:spPr>
          <a:xfrm>
            <a:off x="2105205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DF33B403-1B7D-44D1-9CE0-A24568A9A24E}"/>
              </a:ext>
            </a:extLst>
          </p:cNvPr>
          <p:cNvSpPr/>
          <p:nvPr/>
        </p:nvSpPr>
        <p:spPr>
          <a:xfrm>
            <a:off x="3115323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BDAD7A0-44DC-41A9-A34C-BC9F5A2D99C6}"/>
              </a:ext>
            </a:extLst>
          </p:cNvPr>
          <p:cNvSpPr/>
          <p:nvPr/>
        </p:nvSpPr>
        <p:spPr>
          <a:xfrm>
            <a:off x="5144994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D53A4FD-79C7-4D5E-95B5-4729E64125A4}"/>
              </a:ext>
            </a:extLst>
          </p:cNvPr>
          <p:cNvSpPr/>
          <p:nvPr/>
        </p:nvSpPr>
        <p:spPr>
          <a:xfrm>
            <a:off x="6159830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D0380018-DA05-4ADD-9BC8-C74B872013EF}"/>
              </a:ext>
            </a:extLst>
          </p:cNvPr>
          <p:cNvSpPr/>
          <p:nvPr/>
        </p:nvSpPr>
        <p:spPr>
          <a:xfrm>
            <a:off x="7174547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91E3FA7-C545-43A4-83CA-F846225F9596}"/>
              </a:ext>
            </a:extLst>
          </p:cNvPr>
          <p:cNvSpPr/>
          <p:nvPr/>
        </p:nvSpPr>
        <p:spPr>
          <a:xfrm>
            <a:off x="8182317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01AFEEA-0BA0-43C6-B24B-31EDFD3F260B}"/>
              </a:ext>
            </a:extLst>
          </p:cNvPr>
          <p:cNvSpPr/>
          <p:nvPr/>
        </p:nvSpPr>
        <p:spPr>
          <a:xfrm>
            <a:off x="10202371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90F6335-244F-43E6-B559-E9F36ECDE6D7}"/>
              </a:ext>
            </a:extLst>
          </p:cNvPr>
          <p:cNvSpPr/>
          <p:nvPr/>
        </p:nvSpPr>
        <p:spPr>
          <a:xfrm>
            <a:off x="9192344" y="353127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14B76121-CF11-41BA-A122-206A1F57E4CA}"/>
              </a:ext>
            </a:extLst>
          </p:cNvPr>
          <p:cNvSpPr/>
          <p:nvPr/>
        </p:nvSpPr>
        <p:spPr>
          <a:xfrm>
            <a:off x="4130159" y="353299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A3432A9D-AA54-4209-B94E-9B3A411CF270}"/>
              </a:ext>
            </a:extLst>
          </p:cNvPr>
          <p:cNvSpPr/>
          <p:nvPr/>
        </p:nvSpPr>
        <p:spPr>
          <a:xfrm>
            <a:off x="2105205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0DB4B014-8A37-46C8-B4F6-CE35CEB769FA}"/>
              </a:ext>
            </a:extLst>
          </p:cNvPr>
          <p:cNvSpPr/>
          <p:nvPr/>
        </p:nvSpPr>
        <p:spPr>
          <a:xfrm>
            <a:off x="3115323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0B5A8910-0AF5-41AB-A35F-DEC2474F5758}"/>
              </a:ext>
            </a:extLst>
          </p:cNvPr>
          <p:cNvSpPr/>
          <p:nvPr/>
        </p:nvSpPr>
        <p:spPr>
          <a:xfrm>
            <a:off x="5144994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B0D93871-CFCE-485A-AFAB-FB2972F02AC1}"/>
              </a:ext>
            </a:extLst>
          </p:cNvPr>
          <p:cNvSpPr/>
          <p:nvPr/>
        </p:nvSpPr>
        <p:spPr>
          <a:xfrm>
            <a:off x="6159830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650F6CC4-0069-41B7-A70D-4BB895400CB1}"/>
              </a:ext>
            </a:extLst>
          </p:cNvPr>
          <p:cNvSpPr/>
          <p:nvPr/>
        </p:nvSpPr>
        <p:spPr>
          <a:xfrm>
            <a:off x="7174547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3FC5144-7595-4DEA-BA98-77A200E37BD1}"/>
              </a:ext>
            </a:extLst>
          </p:cNvPr>
          <p:cNvSpPr/>
          <p:nvPr/>
        </p:nvSpPr>
        <p:spPr>
          <a:xfrm>
            <a:off x="8182317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0B65CE6-5130-4CC3-8C0E-1E0BC91C8D70}"/>
              </a:ext>
            </a:extLst>
          </p:cNvPr>
          <p:cNvSpPr/>
          <p:nvPr/>
        </p:nvSpPr>
        <p:spPr>
          <a:xfrm>
            <a:off x="10202371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C1147AD8-5ED9-4AEF-AD61-BF45B171C967}"/>
              </a:ext>
            </a:extLst>
          </p:cNvPr>
          <p:cNvSpPr/>
          <p:nvPr/>
        </p:nvSpPr>
        <p:spPr>
          <a:xfrm>
            <a:off x="9192344" y="3970894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715771CD-BCFD-418A-910F-A4C409B71A8A}"/>
              </a:ext>
            </a:extLst>
          </p:cNvPr>
          <p:cNvSpPr/>
          <p:nvPr/>
        </p:nvSpPr>
        <p:spPr>
          <a:xfrm>
            <a:off x="4130159" y="3972612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15728B93-0463-4361-AB86-1ABA142F35A3}"/>
              </a:ext>
            </a:extLst>
          </p:cNvPr>
          <p:cNvSpPr/>
          <p:nvPr/>
        </p:nvSpPr>
        <p:spPr>
          <a:xfrm>
            <a:off x="2105205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238D5BB5-3048-490B-9EE0-1632229BB5C3}"/>
              </a:ext>
            </a:extLst>
          </p:cNvPr>
          <p:cNvSpPr/>
          <p:nvPr/>
        </p:nvSpPr>
        <p:spPr>
          <a:xfrm>
            <a:off x="3115323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495A24B6-C1B6-42B6-8F54-464682F78CA9}"/>
              </a:ext>
            </a:extLst>
          </p:cNvPr>
          <p:cNvSpPr/>
          <p:nvPr/>
        </p:nvSpPr>
        <p:spPr>
          <a:xfrm>
            <a:off x="5144994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E9BF2685-9EC2-4C01-BE46-9E80A286D889}"/>
              </a:ext>
            </a:extLst>
          </p:cNvPr>
          <p:cNvSpPr/>
          <p:nvPr/>
        </p:nvSpPr>
        <p:spPr>
          <a:xfrm>
            <a:off x="6159830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9786847-4918-4623-A81F-7A1F6A2FD887}"/>
              </a:ext>
            </a:extLst>
          </p:cNvPr>
          <p:cNvSpPr/>
          <p:nvPr/>
        </p:nvSpPr>
        <p:spPr>
          <a:xfrm>
            <a:off x="7174547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2C45DFC1-132E-408F-BC27-EA4032AFEC74}"/>
              </a:ext>
            </a:extLst>
          </p:cNvPr>
          <p:cNvSpPr/>
          <p:nvPr/>
        </p:nvSpPr>
        <p:spPr>
          <a:xfrm>
            <a:off x="8182317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8857FC5-DB79-472B-9074-6B438EA42D2A}"/>
              </a:ext>
            </a:extLst>
          </p:cNvPr>
          <p:cNvSpPr/>
          <p:nvPr/>
        </p:nvSpPr>
        <p:spPr>
          <a:xfrm>
            <a:off x="10202371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BD69EBB-782F-47F9-A4A7-6E94A679FAB8}"/>
              </a:ext>
            </a:extLst>
          </p:cNvPr>
          <p:cNvSpPr/>
          <p:nvPr/>
        </p:nvSpPr>
        <p:spPr>
          <a:xfrm>
            <a:off x="9192344" y="4410509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8A513CCE-8774-4921-90E9-7CD885B14705}"/>
              </a:ext>
            </a:extLst>
          </p:cNvPr>
          <p:cNvSpPr/>
          <p:nvPr/>
        </p:nvSpPr>
        <p:spPr>
          <a:xfrm>
            <a:off x="4130159" y="4412227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845E74B6-F4B3-4213-9ACC-EC165F961EF4}"/>
              </a:ext>
            </a:extLst>
          </p:cNvPr>
          <p:cNvSpPr/>
          <p:nvPr/>
        </p:nvSpPr>
        <p:spPr>
          <a:xfrm>
            <a:off x="2105205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F979F543-249F-4654-92E2-67D6BA0640E3}"/>
              </a:ext>
            </a:extLst>
          </p:cNvPr>
          <p:cNvSpPr/>
          <p:nvPr/>
        </p:nvSpPr>
        <p:spPr>
          <a:xfrm>
            <a:off x="3115323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867E4852-A7A5-4C76-8FBE-D1BEEBA5EF21}"/>
              </a:ext>
            </a:extLst>
          </p:cNvPr>
          <p:cNvSpPr/>
          <p:nvPr/>
        </p:nvSpPr>
        <p:spPr>
          <a:xfrm>
            <a:off x="5144994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21659955-5845-480C-B25E-15ED8C09DCF3}"/>
              </a:ext>
            </a:extLst>
          </p:cNvPr>
          <p:cNvSpPr/>
          <p:nvPr/>
        </p:nvSpPr>
        <p:spPr>
          <a:xfrm>
            <a:off x="6159830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4D68E8C4-FFDC-4B9A-B877-871D2002CE6F}"/>
              </a:ext>
            </a:extLst>
          </p:cNvPr>
          <p:cNvSpPr/>
          <p:nvPr/>
        </p:nvSpPr>
        <p:spPr>
          <a:xfrm>
            <a:off x="7174547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D649750-9706-4A25-A9FA-2A7C31338902}"/>
              </a:ext>
            </a:extLst>
          </p:cNvPr>
          <p:cNvSpPr/>
          <p:nvPr/>
        </p:nvSpPr>
        <p:spPr>
          <a:xfrm>
            <a:off x="8182317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C6A4A42C-D127-451B-913B-C96F8CBBA5A5}"/>
              </a:ext>
            </a:extLst>
          </p:cNvPr>
          <p:cNvSpPr/>
          <p:nvPr/>
        </p:nvSpPr>
        <p:spPr>
          <a:xfrm>
            <a:off x="10202371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4A60B2F-CD01-4522-BD49-C9E838869ED0}"/>
              </a:ext>
            </a:extLst>
          </p:cNvPr>
          <p:cNvSpPr/>
          <p:nvPr/>
        </p:nvSpPr>
        <p:spPr>
          <a:xfrm>
            <a:off x="9192344" y="4850125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31EB0F02-A492-4E9B-9767-D971B8569B86}"/>
              </a:ext>
            </a:extLst>
          </p:cNvPr>
          <p:cNvSpPr/>
          <p:nvPr/>
        </p:nvSpPr>
        <p:spPr>
          <a:xfrm>
            <a:off x="4130159" y="4851843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22DC5B0-CBC2-4303-BDDB-74435F21A0CF}"/>
              </a:ext>
            </a:extLst>
          </p:cNvPr>
          <p:cNvSpPr/>
          <p:nvPr/>
        </p:nvSpPr>
        <p:spPr>
          <a:xfrm>
            <a:off x="2105205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49048C85-389D-404B-A5A8-60CB8105E6D1}"/>
              </a:ext>
            </a:extLst>
          </p:cNvPr>
          <p:cNvSpPr/>
          <p:nvPr/>
        </p:nvSpPr>
        <p:spPr>
          <a:xfrm>
            <a:off x="3115323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4574B7F1-1F24-4D29-B0C7-19BB7AB1B6A7}"/>
              </a:ext>
            </a:extLst>
          </p:cNvPr>
          <p:cNvSpPr/>
          <p:nvPr/>
        </p:nvSpPr>
        <p:spPr>
          <a:xfrm>
            <a:off x="5144994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DB01232-44FE-4048-AEB1-EE5F6FCA1C95}"/>
              </a:ext>
            </a:extLst>
          </p:cNvPr>
          <p:cNvSpPr/>
          <p:nvPr/>
        </p:nvSpPr>
        <p:spPr>
          <a:xfrm>
            <a:off x="6159830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A4251DC8-8D51-462C-B809-61923C1B915A}"/>
              </a:ext>
            </a:extLst>
          </p:cNvPr>
          <p:cNvSpPr/>
          <p:nvPr/>
        </p:nvSpPr>
        <p:spPr>
          <a:xfrm>
            <a:off x="7174547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D6F6C545-00C8-48D4-A1DF-13CA2CF5308B}"/>
              </a:ext>
            </a:extLst>
          </p:cNvPr>
          <p:cNvSpPr/>
          <p:nvPr/>
        </p:nvSpPr>
        <p:spPr>
          <a:xfrm>
            <a:off x="8182317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46F4F02D-BCE8-47B0-A61E-CBD1378F5669}"/>
              </a:ext>
            </a:extLst>
          </p:cNvPr>
          <p:cNvSpPr/>
          <p:nvPr/>
        </p:nvSpPr>
        <p:spPr>
          <a:xfrm>
            <a:off x="10202371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2ABE714D-5457-4C5A-965C-3CE482A7058B}"/>
              </a:ext>
            </a:extLst>
          </p:cNvPr>
          <p:cNvSpPr/>
          <p:nvPr/>
        </p:nvSpPr>
        <p:spPr>
          <a:xfrm>
            <a:off x="9192344" y="5280948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3CD4DB85-C577-4348-9C09-BB249115CEF0}"/>
              </a:ext>
            </a:extLst>
          </p:cNvPr>
          <p:cNvSpPr/>
          <p:nvPr/>
        </p:nvSpPr>
        <p:spPr>
          <a:xfrm>
            <a:off x="4130159" y="5282666"/>
            <a:ext cx="997176" cy="431250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46C3E4A-D31E-485A-BCBF-923DAF3ABDC0}"/>
              </a:ext>
            </a:extLst>
          </p:cNvPr>
          <p:cNvSpPr/>
          <p:nvPr/>
        </p:nvSpPr>
        <p:spPr>
          <a:xfrm>
            <a:off x="2105205" y="924653"/>
            <a:ext cx="997176" cy="2720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Kanäle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37C4E2DA-7667-44FE-BD03-F177C8AB3BF4}"/>
              </a:ext>
            </a:extLst>
          </p:cNvPr>
          <p:cNvSpPr/>
          <p:nvPr/>
        </p:nvSpPr>
        <p:spPr>
          <a:xfrm>
            <a:off x="263352" y="1772816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Thema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1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6889157C-CC6A-4CF5-81A8-F2401ABC8F92}"/>
              </a:ext>
            </a:extLst>
          </p:cNvPr>
          <p:cNvSpPr/>
          <p:nvPr/>
        </p:nvSpPr>
        <p:spPr>
          <a:xfrm>
            <a:off x="263352" y="2212432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2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A741B77A-72B5-4785-A5AF-D7C77F4513EB}"/>
              </a:ext>
            </a:extLst>
          </p:cNvPr>
          <p:cNvSpPr/>
          <p:nvPr/>
        </p:nvSpPr>
        <p:spPr>
          <a:xfrm>
            <a:off x="263352" y="2652047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3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742716A0-A93B-45A6-B107-EB3375A56872}"/>
              </a:ext>
            </a:extLst>
          </p:cNvPr>
          <p:cNvSpPr/>
          <p:nvPr/>
        </p:nvSpPr>
        <p:spPr>
          <a:xfrm>
            <a:off x="263352" y="3091663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4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55AFEAFC-B8C4-4DEB-83D4-0D6D53D2A651}"/>
              </a:ext>
            </a:extLst>
          </p:cNvPr>
          <p:cNvSpPr/>
          <p:nvPr/>
        </p:nvSpPr>
        <p:spPr>
          <a:xfrm>
            <a:off x="263352" y="3531278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5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D00B892-9652-4AA7-B16B-6C0A0F8F3980}"/>
              </a:ext>
            </a:extLst>
          </p:cNvPr>
          <p:cNvSpPr/>
          <p:nvPr/>
        </p:nvSpPr>
        <p:spPr>
          <a:xfrm>
            <a:off x="263352" y="3970894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6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465701F2-D1CF-453D-ACCC-3F1DEC0F3FE8}"/>
              </a:ext>
            </a:extLst>
          </p:cNvPr>
          <p:cNvSpPr/>
          <p:nvPr/>
        </p:nvSpPr>
        <p:spPr>
          <a:xfrm>
            <a:off x="263352" y="4410509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7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9BA7C29-3C1F-4791-B3B7-C70C4606C9E7}"/>
              </a:ext>
            </a:extLst>
          </p:cNvPr>
          <p:cNvSpPr/>
          <p:nvPr/>
        </p:nvSpPr>
        <p:spPr>
          <a:xfrm>
            <a:off x="263352" y="4850125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050" b="1" dirty="0" err="1">
                <a:solidFill>
                  <a:schemeClr val="tx1"/>
                </a:solidFill>
              </a:rPr>
              <a:t>Thema</a:t>
            </a:r>
            <a:r>
              <a:rPr lang="en-CA" sz="1050" b="1" dirty="0">
                <a:solidFill>
                  <a:schemeClr val="tx1"/>
                </a:solidFill>
              </a:rPr>
              <a:t> 8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2F7CDA60-077A-4BBD-926B-CCFF0BB8FFF9}"/>
              </a:ext>
            </a:extLst>
          </p:cNvPr>
          <p:cNvSpPr/>
          <p:nvPr/>
        </p:nvSpPr>
        <p:spPr>
          <a:xfrm>
            <a:off x="263352" y="5280948"/>
            <a:ext cx="1836706" cy="431250"/>
          </a:xfrm>
          <a:prstGeom prst="rect">
            <a:avLst/>
          </a:prstGeom>
          <a:solidFill>
            <a:srgbClr val="A6A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…</a:t>
            </a: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C9132FEE-E24C-40F3-9735-C310CD861E8A}"/>
              </a:ext>
            </a:extLst>
          </p:cNvPr>
          <p:cNvSpPr/>
          <p:nvPr/>
        </p:nvSpPr>
        <p:spPr>
          <a:xfrm>
            <a:off x="250028" y="1425815"/>
            <a:ext cx="997176" cy="2720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Themen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</a:t>
            </a:r>
          </a:p>
        </p:txBody>
      </p:sp>
      <p:sp>
        <p:nvSpPr>
          <p:cNvPr id="109" name="Pfeil: nach unten 108">
            <a:extLst>
              <a:ext uri="{FF2B5EF4-FFF2-40B4-BE49-F238E27FC236}">
                <a16:creationId xmlns:a16="http://schemas.microsoft.com/office/drawing/2014/main" id="{5BE972C3-DB1C-4D93-B9EC-B4D4DBE3D942}"/>
              </a:ext>
            </a:extLst>
          </p:cNvPr>
          <p:cNvSpPr/>
          <p:nvPr/>
        </p:nvSpPr>
        <p:spPr>
          <a:xfrm rot="16200000">
            <a:off x="6506089" y="-2454093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Pfeil: nach unten 135">
            <a:extLst>
              <a:ext uri="{FF2B5EF4-FFF2-40B4-BE49-F238E27FC236}">
                <a16:creationId xmlns:a16="http://schemas.microsoft.com/office/drawing/2014/main" id="{E3288BA3-7310-4BE8-9EBA-C94303ADE1F1}"/>
              </a:ext>
            </a:extLst>
          </p:cNvPr>
          <p:cNvSpPr/>
          <p:nvPr/>
        </p:nvSpPr>
        <p:spPr>
          <a:xfrm rot="16200000">
            <a:off x="6506089" y="-2006037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Pfeil: nach unten 136">
            <a:extLst>
              <a:ext uri="{FF2B5EF4-FFF2-40B4-BE49-F238E27FC236}">
                <a16:creationId xmlns:a16="http://schemas.microsoft.com/office/drawing/2014/main" id="{CD00700A-5046-4BE6-830B-F347711ADCFF}"/>
              </a:ext>
            </a:extLst>
          </p:cNvPr>
          <p:cNvSpPr/>
          <p:nvPr/>
        </p:nvSpPr>
        <p:spPr>
          <a:xfrm rot="16200000">
            <a:off x="6506089" y="-1567125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Pfeil: nach unten 137">
            <a:extLst>
              <a:ext uri="{FF2B5EF4-FFF2-40B4-BE49-F238E27FC236}">
                <a16:creationId xmlns:a16="http://schemas.microsoft.com/office/drawing/2014/main" id="{72988E08-AD16-43B4-84F1-BE37E34EDB99}"/>
              </a:ext>
            </a:extLst>
          </p:cNvPr>
          <p:cNvSpPr/>
          <p:nvPr/>
        </p:nvSpPr>
        <p:spPr>
          <a:xfrm rot="16200000">
            <a:off x="6506089" y="-1119069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Pfeil: nach unten 138">
            <a:extLst>
              <a:ext uri="{FF2B5EF4-FFF2-40B4-BE49-F238E27FC236}">
                <a16:creationId xmlns:a16="http://schemas.microsoft.com/office/drawing/2014/main" id="{C40EEE0F-0104-42E4-A9BD-CA757E1024CD}"/>
              </a:ext>
            </a:extLst>
          </p:cNvPr>
          <p:cNvSpPr/>
          <p:nvPr/>
        </p:nvSpPr>
        <p:spPr>
          <a:xfrm rot="16200000">
            <a:off x="6506089" y="-680157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Pfeil: nach unten 139">
            <a:extLst>
              <a:ext uri="{FF2B5EF4-FFF2-40B4-BE49-F238E27FC236}">
                <a16:creationId xmlns:a16="http://schemas.microsoft.com/office/drawing/2014/main" id="{BF41361D-F8CE-444B-A0DE-78C4CB3D2A9F}"/>
              </a:ext>
            </a:extLst>
          </p:cNvPr>
          <p:cNvSpPr/>
          <p:nvPr/>
        </p:nvSpPr>
        <p:spPr>
          <a:xfrm rot="16200000">
            <a:off x="6506089" y="-232101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Pfeil: nach unten 140">
            <a:extLst>
              <a:ext uri="{FF2B5EF4-FFF2-40B4-BE49-F238E27FC236}">
                <a16:creationId xmlns:a16="http://schemas.microsoft.com/office/drawing/2014/main" id="{67E56D59-B8E2-4007-9B8E-2735AE29BE47}"/>
              </a:ext>
            </a:extLst>
          </p:cNvPr>
          <p:cNvSpPr/>
          <p:nvPr/>
        </p:nvSpPr>
        <p:spPr>
          <a:xfrm rot="16200000">
            <a:off x="6506089" y="206811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Pfeil: nach unten 141">
            <a:extLst>
              <a:ext uri="{FF2B5EF4-FFF2-40B4-BE49-F238E27FC236}">
                <a16:creationId xmlns:a16="http://schemas.microsoft.com/office/drawing/2014/main" id="{E93A35A4-4014-41F7-9B14-767F2B28DDFD}"/>
              </a:ext>
            </a:extLst>
          </p:cNvPr>
          <p:cNvSpPr/>
          <p:nvPr/>
        </p:nvSpPr>
        <p:spPr>
          <a:xfrm rot="16200000">
            <a:off x="6506089" y="654867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Pfeil: nach unten 142">
            <a:extLst>
              <a:ext uri="{FF2B5EF4-FFF2-40B4-BE49-F238E27FC236}">
                <a16:creationId xmlns:a16="http://schemas.microsoft.com/office/drawing/2014/main" id="{81CA818D-A7A5-42F1-A478-10CDE5746860}"/>
              </a:ext>
            </a:extLst>
          </p:cNvPr>
          <p:cNvSpPr/>
          <p:nvPr/>
        </p:nvSpPr>
        <p:spPr>
          <a:xfrm rot="16200000">
            <a:off x="6506090" y="1075491"/>
            <a:ext cx="288032" cy="8885069"/>
          </a:xfrm>
          <a:prstGeom prst="downArrow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597AE5F-3A0B-4C0A-9843-7CC702B00779}"/>
              </a:ext>
            </a:extLst>
          </p:cNvPr>
          <p:cNvSpPr/>
          <p:nvPr/>
        </p:nvSpPr>
        <p:spPr>
          <a:xfrm>
            <a:off x="2207568" y="278092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Juni</a:t>
            </a: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26757777-8198-4270-95AB-337A68027114}"/>
              </a:ext>
            </a:extLst>
          </p:cNvPr>
          <p:cNvSpPr/>
          <p:nvPr/>
        </p:nvSpPr>
        <p:spPr>
          <a:xfrm>
            <a:off x="3218683" y="2780928"/>
            <a:ext cx="804939" cy="18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irrelevant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AF8F4B-D60E-43F6-B97B-9B0CF09956AA}"/>
              </a:ext>
            </a:extLst>
          </p:cNvPr>
          <p:cNvSpPr/>
          <p:nvPr/>
        </p:nvSpPr>
        <p:spPr>
          <a:xfrm>
            <a:off x="4238591" y="278092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Juni</a:t>
            </a: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75A5399C-E1BD-4CFC-A8B6-486CCB241502}"/>
              </a:ext>
            </a:extLst>
          </p:cNvPr>
          <p:cNvSpPr/>
          <p:nvPr/>
        </p:nvSpPr>
        <p:spPr>
          <a:xfrm>
            <a:off x="6245347" y="2780928"/>
            <a:ext cx="804939" cy="18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irrelevant</a:t>
            </a: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73718C37-0FF3-4BF8-AEA2-390D865043B3}"/>
              </a:ext>
            </a:extLst>
          </p:cNvPr>
          <p:cNvSpPr/>
          <p:nvPr/>
        </p:nvSpPr>
        <p:spPr>
          <a:xfrm>
            <a:off x="9308587" y="2780928"/>
            <a:ext cx="804939" cy="18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irrelevant</a:t>
            </a: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193592C2-543F-44A1-93CD-1A8FB13D35E3}"/>
              </a:ext>
            </a:extLst>
          </p:cNvPr>
          <p:cNvSpPr/>
          <p:nvPr/>
        </p:nvSpPr>
        <p:spPr>
          <a:xfrm>
            <a:off x="5235287" y="278092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Juni</a:t>
            </a:r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6825BF44-C7CB-42D1-8376-A760F48044A8}"/>
              </a:ext>
            </a:extLst>
          </p:cNvPr>
          <p:cNvSpPr/>
          <p:nvPr/>
        </p:nvSpPr>
        <p:spPr>
          <a:xfrm>
            <a:off x="7283543" y="278092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Juni</a:t>
            </a:r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4DE9FBE6-DC16-4FE3-8766-A3A2002D701F}"/>
              </a:ext>
            </a:extLst>
          </p:cNvPr>
          <p:cNvSpPr/>
          <p:nvPr/>
        </p:nvSpPr>
        <p:spPr>
          <a:xfrm>
            <a:off x="8261951" y="278092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Juni</a:t>
            </a:r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9BA9321D-B6C0-4BB3-A9E5-F029A8C24E4F}"/>
              </a:ext>
            </a:extLst>
          </p:cNvPr>
          <p:cNvSpPr/>
          <p:nvPr/>
        </p:nvSpPr>
        <p:spPr>
          <a:xfrm>
            <a:off x="10282775" y="2780928"/>
            <a:ext cx="804939" cy="182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Juni</a:t>
            </a:r>
          </a:p>
        </p:txBody>
      </p:sp>
    </p:spTree>
    <p:extLst>
      <p:ext uri="{BB962C8B-B14F-4D97-AF65-F5344CB8AC3E}">
        <p14:creationId xmlns:p14="http://schemas.microsoft.com/office/powerpoint/2010/main" val="36189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ea typeface="+mn-ea"/>
                <a:cs typeface="Arial" charset="0"/>
              </a:rPr>
              <a:t>copyright Scompler GmbH (alle Rechte vorbehalten)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ea typeface="+mn-ea"/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DF3C7-9487-4521-B766-6F89F3703076}" type="slidenum">
              <a:rPr kumimoji="0" lang="de-DE" sz="1100" b="1" i="0" u="none" strike="noStrike" kern="1200" cap="none" spc="0" normalizeH="0" baseline="0" noProof="0" smtClean="0">
                <a:ln>
                  <a:noFill/>
                </a:ln>
                <a:solidFill>
                  <a:srgbClr val="ED385D"/>
                </a:solidFill>
                <a:effectLst/>
                <a:uLnTx/>
                <a:uFillTx/>
                <a:latin typeface="Lato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ED385D"/>
              </a:solidFill>
              <a:effectLst/>
              <a:uLnTx/>
              <a:uFillTx/>
              <a:latin typeface="Lato"/>
              <a:ea typeface="+mn-ea"/>
              <a:cs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7A2ED-460D-467D-AE44-5D0A8D566C69}" type="datetime2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Samstag, 30. Juni 2018</a:t>
            </a:fld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ea typeface="+mn-ea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45551" y="2956882"/>
            <a:ext cx="1444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Arial" charset="0"/>
              </a:rPr>
              <a:t>Die Lösung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9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BA9DE-6F17-4D06-AAFF-463D2FAC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Themenmanagement am Beispiel Wirecard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78705C-06C6-4B41-BB79-2269D865A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9613" y="6551613"/>
            <a:ext cx="4127500" cy="254000"/>
          </a:xfrm>
        </p:spPr>
        <p:txBody>
          <a:bodyPr/>
          <a:lstStyle/>
          <a:p>
            <a:pPr lvl="0"/>
            <a:r>
              <a:rPr lang="en-US" noProof="0"/>
              <a:t>Copyright Scompler GmbH (all rights reserved)</a:t>
            </a:r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DE1772-92F5-462A-9788-6C5B675A6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250" y="6551613"/>
            <a:ext cx="685800" cy="254000"/>
          </a:xfrm>
        </p:spPr>
        <p:txBody>
          <a:bodyPr/>
          <a:lstStyle/>
          <a:p>
            <a:pPr lvl="0"/>
            <a:fld id="{2D6DF3C7-9487-4521-B766-6F89F3703076}" type="slidenum">
              <a:rPr lang="de-DE" noProof="0" smtClean="0"/>
              <a:pPr lvl="0"/>
              <a:t>9</a:t>
            </a:fld>
            <a:endParaRPr lang="de-DE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78090A-D6DC-4B41-A175-2427107AB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4363" y="6550025"/>
            <a:ext cx="2627312" cy="255588"/>
          </a:xfrm>
        </p:spPr>
        <p:txBody>
          <a:bodyPr/>
          <a:lstStyle/>
          <a:p>
            <a:pPr lvl="0"/>
            <a:fld id="{DEDAC4AA-3D55-4B0F-B557-3E6FB184B097}" type="datetime2">
              <a:rPr lang="de-DE" noProof="0" smtClean="0"/>
              <a:pPr lvl="0"/>
              <a:t>Samstag, 30. Juni 2018</a:t>
            </a:fld>
            <a:endParaRPr lang="en-CA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2066658-95C0-4168-A60C-40191AF67C4B}"/>
              </a:ext>
            </a:extLst>
          </p:cNvPr>
          <p:cNvSpPr/>
          <p:nvPr/>
        </p:nvSpPr>
        <p:spPr>
          <a:xfrm>
            <a:off x="3935760" y="980728"/>
            <a:ext cx="7920880" cy="662436"/>
          </a:xfrm>
          <a:prstGeom prst="rect">
            <a:avLst/>
          </a:prstGeom>
          <a:solidFill>
            <a:srgbClr val="ED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„Erleichterung des Zahlungsverkehrs“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0B535FB-48E1-41BA-9637-3588089DDFC9}"/>
              </a:ext>
            </a:extLst>
          </p:cNvPr>
          <p:cNvSpPr/>
          <p:nvPr/>
        </p:nvSpPr>
        <p:spPr>
          <a:xfrm>
            <a:off x="191344" y="980728"/>
            <a:ext cx="3312368" cy="66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Leitidee / Core Story, z.B.:</a:t>
            </a:r>
          </a:p>
        </p:txBody>
      </p:sp>
    </p:spTree>
    <p:extLst>
      <p:ext uri="{BB962C8B-B14F-4D97-AF65-F5344CB8AC3E}">
        <p14:creationId xmlns:p14="http://schemas.microsoft.com/office/powerpoint/2010/main" val="31649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ONDSLIDEISINFO" val="True"/>
  <p:tag name="LASTSLIDEISINFO" val="True"/>
</p:tagLst>
</file>

<file path=ppt/theme/theme1.xml><?xml version="1.0" encoding="utf-8"?>
<a:theme xmlns:a="http://schemas.openxmlformats.org/drawingml/2006/main" name="Larissa-Design">
  <a:themeElements>
    <a:clrScheme name="Benutzerdefiniert 1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00A3E5"/>
      </a:accent1>
      <a:accent2>
        <a:srgbClr val="000000"/>
      </a:accent2>
      <a:accent3>
        <a:srgbClr val="00A3E5"/>
      </a:accent3>
      <a:accent4>
        <a:srgbClr val="00A3E5"/>
      </a:accent4>
      <a:accent5>
        <a:srgbClr val="00A3E5"/>
      </a:accent5>
      <a:accent6>
        <a:srgbClr val="ED3D61"/>
      </a:accent6>
      <a:hlink>
        <a:srgbClr val="00A3E5"/>
      </a:hlink>
      <a:folHlink>
        <a:srgbClr val="00A3E5"/>
      </a:folHlink>
    </a:clrScheme>
    <a:fontScheme name="Benutzerdefiniert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bg1">
              <a:lumMod val="65000"/>
            </a:schemeClr>
          </a:solidFill>
          <a:headEnd type="none" w="med" len="me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  <wetp:taskpane dockstate="right" visibility="0" width="350" row="5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12E9EF9D-7388-4D86-90EA-F013DAE57C45}">
  <we:reference id="wa104380645" version="1.0.0.0" store="de-DE" storeType="OMEX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CFA4A0A5-4067-40FB-825D-650716F3C16E}">
  <we:reference id="wa104380121" version="2.0.0.0" store="de-DE" storeType="OMEX"/>
  <we:alternateReferences/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BC0B460B-F28E-4D6E-A354-2842EAC0512A}">
  <we:reference id="wa104115467" version="1.0.0.0" store="de-DE" storeType="OMEX"/>
  <we:alternateReferences>
    <we:reference id="wa104115467" version="1.0.0.0" store="wa10411546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815</Words>
  <Application>Microsoft Office PowerPoint</Application>
  <PresentationFormat>Breitbild</PresentationFormat>
  <Paragraphs>290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Open Sans</vt:lpstr>
      <vt:lpstr>Calibri Light</vt:lpstr>
      <vt:lpstr>Calibri</vt:lpstr>
      <vt:lpstr>Verdana</vt:lpstr>
      <vt:lpstr>Arial</vt:lpstr>
      <vt:lpstr>Open Sans Light</vt:lpstr>
      <vt:lpstr>Open Sans Semibold</vt:lpstr>
      <vt:lpstr>Lato</vt:lpstr>
      <vt:lpstr>Larissa-Design</vt:lpstr>
      <vt:lpstr>PowerPoint-Präsentation</vt:lpstr>
      <vt:lpstr>PowerPoint-Präsentation</vt:lpstr>
      <vt:lpstr>So sieht es heute meistens aus:</vt:lpstr>
      <vt:lpstr>So sieht es heute meistens aus:</vt:lpstr>
      <vt:lpstr>Das führt dazu, dass die Themen meistens „disconnected“ sind….</vt:lpstr>
      <vt:lpstr>Wo wir stattdessen hinwollen:</vt:lpstr>
      <vt:lpstr>Wo wir stattdessen hinwollen:</vt:lpstr>
      <vt:lpstr>PowerPoint-Präsentation</vt:lpstr>
      <vt:lpstr>Themenmanagement am Beispiel Wirecard </vt:lpstr>
      <vt:lpstr>Themenmanagement am Beispiel Wirecard </vt:lpstr>
      <vt:lpstr>Themenmanagement am Beispiel Wirecard </vt:lpstr>
      <vt:lpstr>Themenmanagement am Beispiel Wirecard </vt:lpstr>
      <vt:lpstr>Themenmanagement am Beispiel Wirecard </vt:lpstr>
      <vt:lpstr>Jetzt mit Scompler loslegen!</vt:lpstr>
      <vt:lpstr>Herzlichen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2015-09-09T16:56:28Z</dcterms:created>
  <dcterms:modified xsi:type="dcterms:W3CDTF">2018-06-30T16:09:26Z</dcterms:modified>
</cp:coreProperties>
</file>